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sldIdLst>
    <p:sldId id="298" r:id="rId2"/>
    <p:sldId id="299" r:id="rId3"/>
    <p:sldId id="260" r:id="rId4"/>
    <p:sldId id="261" r:id="rId5"/>
    <p:sldId id="264" r:id="rId6"/>
    <p:sldId id="263" r:id="rId7"/>
    <p:sldId id="265" r:id="rId8"/>
    <p:sldId id="26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211"/>
    <p:restoredTop sz="94643"/>
  </p:normalViewPr>
  <p:slideViewPr>
    <p:cSldViewPr snapToGrid="0" snapToObjects="1" showGuides="1">
      <p:cViewPr>
        <p:scale>
          <a:sx n="62" d="100"/>
          <a:sy n="62" d="100"/>
        </p:scale>
        <p:origin x="336" y="1192"/>
      </p:cViewPr>
      <p:guideLst>
        <p:guide orient="horz" pos="2160"/>
        <p:guide pos="3840"/>
      </p:guideLst>
    </p:cSldViewPr>
  </p:slideViewPr>
  <p:notesTextViewPr>
    <p:cViewPr>
      <p:scale>
        <a:sx n="1" d="1"/>
        <a:sy n="1" d="1"/>
      </p:scale>
      <p:origin x="0" y="0"/>
    </p:cViewPr>
  </p:notesTextViewPr>
  <p:notesViewPr>
    <p:cSldViewPr snapToGrid="0" snapToObjects="1" showGuides="1">
      <p:cViewPr>
        <p:scale>
          <a:sx n="143" d="100"/>
          <a:sy n="143" d="100"/>
        </p:scale>
        <p:origin x="1376" y="14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4C2B55-1311-D042-A369-E0A96CB4F59D}" type="datetimeFigureOut">
              <a:rPr lang="en-US" smtClean="0"/>
              <a:t>3/30/20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1ED809-E0E6-7B4C-8469-BAD04A117647}" type="slidenum">
              <a:rPr lang="en-US" smtClean="0"/>
              <a:t>‹#›</a:t>
            </a:fld>
            <a:endParaRPr lang="en-US"/>
          </a:p>
        </p:txBody>
      </p:sp>
    </p:spTree>
    <p:extLst>
      <p:ext uri="{BB962C8B-B14F-4D97-AF65-F5344CB8AC3E}">
        <p14:creationId xmlns:p14="http://schemas.microsoft.com/office/powerpoint/2010/main" val="2085205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eztalks.com/video-conferencing-equipment"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eztalks.com/meeting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The name of the disease is COVID-19. THIS IS CORONA VIRUS DISEASE –  discovered in 2019. The name of the organism that causes the disease is SARS-CoV-2. This stands for Severe (because it is serious) Acute Respiratory Syndrome- Coronavirus (the name of the family of viruses) 2. Coronaviruses cause several similar diseases including SARS, HINI (Swine flu) and the common cold and Influenza. </a:t>
            </a:r>
          </a:p>
          <a:p>
            <a:endParaRPr lang="en-US" dirty="0"/>
          </a:p>
          <a:p>
            <a:r>
              <a:rPr lang="en-US" dirty="0"/>
              <a:t>Symptoms of COVID-19 are fever, cough and difficulty in breathing</a:t>
            </a:r>
          </a:p>
          <a:p>
            <a:r>
              <a:rPr lang="en-US" dirty="0"/>
              <a:t>If a person sees these symptoms, the person must immediately contact the government helpline numbers given in this slide.</a:t>
            </a:r>
          </a:p>
          <a:p>
            <a:r>
              <a:rPr lang="en-US" dirty="0"/>
              <a:t>If you know that the person with whom you have been in contact has been identified as positive for COVID-19, then the person must contact on the helpline numbers immediately. </a:t>
            </a:r>
          </a:p>
        </p:txBody>
      </p:sp>
    </p:spTree>
    <p:extLst>
      <p:ext uri="{BB962C8B-B14F-4D97-AF65-F5344CB8AC3E}">
        <p14:creationId xmlns:p14="http://schemas.microsoft.com/office/powerpoint/2010/main" val="2740927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800" dirty="0"/>
          </a:p>
          <a:p>
            <a:r>
              <a:rPr lang="en-US" sz="800" b="1" dirty="0"/>
              <a:t>Make sure your internet connection is good enough. </a:t>
            </a:r>
            <a:r>
              <a:rPr lang="en-US" sz="800" dirty="0"/>
              <a:t>Video teleconferencing training is conducted via the Internet, only a well-connected network can make a video conferencing training become a reality.</a:t>
            </a:r>
          </a:p>
          <a:p>
            <a:r>
              <a:rPr lang="en-US" sz="800" b="1" dirty="0"/>
              <a:t>Well equip your training room. </a:t>
            </a:r>
            <a:r>
              <a:rPr lang="en-US" sz="800" dirty="0"/>
              <a:t>Before you begin a training class, you need to well equip your room with </a:t>
            </a:r>
            <a:r>
              <a:rPr lang="en-US" sz="800" dirty="0">
                <a:hlinkClick r:id="rId3"/>
              </a:rPr>
              <a:t>video conferencing equipment</a:t>
            </a:r>
            <a:r>
              <a:rPr lang="en-US" sz="800" dirty="0"/>
              <a:t>. Your trainees are spread over a large area . What you require is a PC, a webcam and a microphone speaker, and then you can start to lecture on the Internet by utilizing a </a:t>
            </a:r>
            <a:r>
              <a:rPr lang="en-US" sz="800" dirty="0" err="1"/>
              <a:t>great</a:t>
            </a:r>
            <a:r>
              <a:rPr lang="en-US" sz="800" dirty="0" err="1">
                <a:hlinkClick r:id="rId4"/>
              </a:rPr>
              <a:t>video</a:t>
            </a:r>
            <a:r>
              <a:rPr lang="en-US" sz="800" dirty="0">
                <a:hlinkClick r:id="rId4"/>
              </a:rPr>
              <a:t> teleconferencing software</a:t>
            </a:r>
            <a:r>
              <a:rPr lang="en-US" sz="800" dirty="0"/>
              <a:t> like </a:t>
            </a:r>
            <a:r>
              <a:rPr lang="en-US" sz="800" dirty="0" err="1"/>
              <a:t>ezTalks</a:t>
            </a:r>
            <a:r>
              <a:rPr lang="en-US" sz="800" dirty="0"/>
              <a:t> Meetings.</a:t>
            </a:r>
          </a:p>
          <a:p>
            <a:r>
              <a:rPr lang="en-US" sz="800" dirty="0"/>
              <a:t>In another circumstance, you have both students in the training room and other different places, and you have to give a lecture to all of them. At this time, you need to prepare more video teleconferencing equipment for the room, like external cameras and loudspeakers, gooseneck microphones for students to have a brainstorm, etc.</a:t>
            </a:r>
          </a:p>
          <a:p>
            <a:r>
              <a:rPr lang="en-US" sz="800" b="1" dirty="0"/>
              <a:t>#3 Be familiar with video conferencing software.</a:t>
            </a:r>
            <a:r>
              <a:rPr lang="en-US" sz="800" dirty="0"/>
              <a:t> As a trainer, you need to be very familiar with the video conferencing tool before the training course, so that you might not waste time on some operational problems and thus increase the productivity.</a:t>
            </a:r>
          </a:p>
          <a:p>
            <a:endParaRPr lang="en-US" sz="800" dirty="0"/>
          </a:p>
          <a:p>
            <a:r>
              <a:rPr lang="en-US" sz="800" dirty="0"/>
              <a:t>Although it is conducted on the Internet, you should still be well dressed like what you did on the site. Make yourself look like a professional trainer, so that trainees might be more willing to believe you. Of course, what you lecture is of vital importance for students, so made elaborate preparations for your training content and focused on the training, because you are exposed in the camera.</a:t>
            </a:r>
          </a:p>
          <a:p>
            <a:endParaRPr lang="en-US" sz="800" dirty="0"/>
          </a:p>
          <a:p>
            <a:r>
              <a:rPr lang="en-US" sz="800" dirty="0"/>
              <a:t>Videoconferencing students, especially if they are remote, tend to sit back in a passive mode, which is not helpful to their learning at all. As a teacher, remember to have interactions with students as many as possible. Ask questions via chat or audio, create a poll, offer related resources and create other means of interactions.</a:t>
            </a:r>
          </a:p>
          <a:p>
            <a:endParaRPr lang="en-US" sz="800" dirty="0"/>
          </a:p>
          <a:p>
            <a:r>
              <a:rPr lang="en-US" sz="800" dirty="0"/>
              <a:t>It is necessary for both the trainer and trainees to have a good environment. If some students speak something loud or there are some noises from them when you are lecturing or one student is answering the question, you could mute them through the video conferencing software.</a:t>
            </a:r>
          </a:p>
        </p:txBody>
      </p:sp>
      <p:sp>
        <p:nvSpPr>
          <p:cNvPr id="4" name="Slide Number Placeholder 3"/>
          <p:cNvSpPr>
            <a:spLocks noGrp="1"/>
          </p:cNvSpPr>
          <p:nvPr>
            <p:ph type="sldNum" sz="quarter" idx="5"/>
          </p:nvPr>
        </p:nvSpPr>
        <p:spPr/>
        <p:txBody>
          <a:bodyPr/>
          <a:lstStyle/>
          <a:p>
            <a:fld id="{811ED809-E0E6-7B4C-8469-BAD04A117647}" type="slidenum">
              <a:rPr lang="en-US" smtClean="0"/>
              <a:t>8</a:t>
            </a:fld>
            <a:endParaRPr lang="en-US"/>
          </a:p>
        </p:txBody>
      </p:sp>
    </p:spTree>
    <p:extLst>
      <p:ext uri="{BB962C8B-B14F-4D97-AF65-F5344CB8AC3E}">
        <p14:creationId xmlns:p14="http://schemas.microsoft.com/office/powerpoint/2010/main" val="32257189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0" name="Image"/>
          <p:cNvSpPr>
            <a:spLocks noGrp="1"/>
          </p:cNvSpPr>
          <p:nvPr>
            <p:ph type="pic" idx="13"/>
          </p:nvPr>
        </p:nvSpPr>
        <p:spPr>
          <a:xfrm>
            <a:off x="1562100" y="-19050"/>
            <a:ext cx="9067800" cy="6048349"/>
          </a:xfrm>
          <a:prstGeom prst="rect">
            <a:avLst/>
          </a:prstGeom>
        </p:spPr>
        <p:txBody>
          <a:bodyPr lIns="91439" tIns="45719" rIns="91439" bIns="45719" anchor="t">
            <a:noAutofit/>
          </a:bodyPr>
          <a:lstStyle/>
          <a:p>
            <a:endParaRPr/>
          </a:p>
        </p:txBody>
      </p:sp>
      <p:sp>
        <p:nvSpPr>
          <p:cNvPr id="21" name="Title Text"/>
          <p:cNvSpPr txBox="1">
            <a:spLocks noGrp="1"/>
          </p:cNvSpPr>
          <p:nvPr>
            <p:ph type="title"/>
          </p:nvPr>
        </p:nvSpPr>
        <p:spPr>
          <a:xfrm>
            <a:off x="317500" y="4756150"/>
            <a:ext cx="11557000" cy="1003300"/>
          </a:xfrm>
          <a:prstGeom prst="rect">
            <a:avLst/>
          </a:prstGeom>
        </p:spPr>
        <p:txBody>
          <a:bodyPr anchor="b"/>
          <a:lstStyle/>
          <a:p>
            <a:r>
              <a:t>Title Text</a:t>
            </a:r>
          </a:p>
        </p:txBody>
      </p:sp>
      <p:sp>
        <p:nvSpPr>
          <p:cNvPr id="22" name="Body Level One…"/>
          <p:cNvSpPr txBox="1">
            <a:spLocks noGrp="1"/>
          </p:cNvSpPr>
          <p:nvPr>
            <p:ph type="body" sz="quarter" idx="1"/>
          </p:nvPr>
        </p:nvSpPr>
        <p:spPr>
          <a:xfrm>
            <a:off x="317500" y="5721350"/>
            <a:ext cx="11557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97211681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11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47471003"/>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amp; Subtitl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889000" y="1149350"/>
            <a:ext cx="10414000" cy="2324100"/>
          </a:xfrm>
          <a:prstGeom prst="rect">
            <a:avLst/>
          </a:prstGeom>
        </p:spPr>
        <p:txBody>
          <a:bodyPr anchor="b"/>
          <a:lstStyle>
            <a:lvl1pPr>
              <a:defRPr b="1" i="0">
                <a:latin typeface="Arial" panose="020B0604020202020204" pitchFamily="34" charset="0"/>
                <a:cs typeface="Arial" panose="020B0604020202020204" pitchFamily="34" charset="0"/>
              </a:defRPr>
            </a:lvl1pPr>
          </a:lstStyle>
          <a:p>
            <a:r>
              <a:rPr dirty="0"/>
              <a:t>Title Text</a:t>
            </a:r>
          </a:p>
        </p:txBody>
      </p:sp>
      <p:sp>
        <p:nvSpPr>
          <p:cNvPr id="12" name="Body Level One…"/>
          <p:cNvSpPr txBox="1">
            <a:spLocks noGrp="1"/>
          </p:cNvSpPr>
          <p:nvPr>
            <p:ph type="body" sz="quarter" idx="1"/>
          </p:nvPr>
        </p:nvSpPr>
        <p:spPr>
          <a:xfrm>
            <a:off x="889000" y="3536950"/>
            <a:ext cx="10414000" cy="7937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49287739"/>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8" name="Image"/>
          <p:cNvSpPr>
            <a:spLocks noGrp="1"/>
          </p:cNvSpPr>
          <p:nvPr>
            <p:ph type="pic" idx="13"/>
          </p:nvPr>
        </p:nvSpPr>
        <p:spPr>
          <a:xfrm>
            <a:off x="3975100" y="552450"/>
            <a:ext cx="8629651" cy="5753101"/>
          </a:xfrm>
          <a:prstGeom prst="rect">
            <a:avLst/>
          </a:prstGeom>
        </p:spPr>
        <p:txBody>
          <a:bodyPr lIns="91439" tIns="45719" rIns="91439" bIns="45719" anchor="t">
            <a:noAutofit/>
          </a:bodyPr>
          <a:lstStyle/>
          <a:p>
            <a:endParaRPr/>
          </a:p>
        </p:txBody>
      </p:sp>
      <p:sp>
        <p:nvSpPr>
          <p:cNvPr id="39" name="Title Text"/>
          <p:cNvSpPr txBox="1">
            <a:spLocks noGrp="1"/>
          </p:cNvSpPr>
          <p:nvPr>
            <p:ph type="title"/>
          </p:nvPr>
        </p:nvSpPr>
        <p:spPr>
          <a:xfrm>
            <a:off x="825500" y="476250"/>
            <a:ext cx="5111750" cy="2774950"/>
          </a:xfrm>
          <a:prstGeom prst="rect">
            <a:avLst/>
          </a:prstGeom>
        </p:spPr>
        <p:txBody>
          <a:bodyPr anchor="b"/>
          <a:lstStyle>
            <a:lvl1pPr>
              <a:defRPr sz="4200"/>
            </a:lvl1pPr>
          </a:lstStyle>
          <a:p>
            <a:r>
              <a:t>Title Text</a:t>
            </a:r>
          </a:p>
        </p:txBody>
      </p:sp>
      <p:sp>
        <p:nvSpPr>
          <p:cNvPr id="40" name="Body Level One…"/>
          <p:cNvSpPr txBox="1">
            <a:spLocks noGrp="1"/>
          </p:cNvSpPr>
          <p:nvPr>
            <p:ph type="body" sz="quarter" idx="1"/>
          </p:nvPr>
        </p:nvSpPr>
        <p:spPr>
          <a:xfrm>
            <a:off x="825500" y="3263900"/>
            <a:ext cx="5111750" cy="2863850"/>
          </a:xfrm>
          <a:prstGeom prst="rect">
            <a:avLst/>
          </a:prstGeom>
        </p:spPr>
        <p:txBody>
          <a:bodyPr anchor="t"/>
          <a:lstStyle>
            <a:lvl1pPr marL="0" indent="0" algn="ctr">
              <a:spcBef>
                <a:spcPts val="0"/>
              </a:spcBef>
              <a:buSzTx/>
              <a:buNone/>
              <a:defRPr sz="2700"/>
            </a:lvl1pPr>
            <a:lvl2pPr marL="0" indent="0" algn="ctr">
              <a:spcBef>
                <a:spcPts val="0"/>
              </a:spcBef>
              <a:buSzTx/>
              <a:buNone/>
              <a:defRPr sz="2700"/>
            </a:lvl2pPr>
            <a:lvl3pPr marL="0" indent="0" algn="ctr">
              <a:spcBef>
                <a:spcPts val="0"/>
              </a:spcBef>
              <a:buSzTx/>
              <a:buNone/>
              <a:defRPr sz="2700"/>
            </a:lvl3pPr>
            <a:lvl4pPr marL="0" indent="0" algn="ctr">
              <a:spcBef>
                <a:spcPts val="0"/>
              </a:spcBef>
              <a:buSzTx/>
              <a:buNone/>
              <a:defRPr sz="2700"/>
            </a:lvl4pPr>
            <a:lvl5pPr marL="0" indent="0" algn="ctr">
              <a:spcBef>
                <a:spcPts val="0"/>
              </a:spcBef>
              <a:buSzTx/>
              <a:buNone/>
              <a:defRPr sz="2700"/>
            </a:lvl5p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393388220"/>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48" name="Title Text"/>
          <p:cNvSpPr txBox="1">
            <a:spLocks noGrp="1"/>
          </p:cNvSpPr>
          <p:nvPr>
            <p:ph type="title"/>
          </p:nvPr>
        </p:nvSpPr>
        <p:spPr>
          <a:prstGeom prst="rect">
            <a:avLst/>
          </a:prstGeom>
        </p:spPr>
        <p:txBody>
          <a:bodyPr/>
          <a:lstStyle/>
          <a:p>
            <a:r>
              <a:t>Title Text</a:t>
            </a:r>
          </a:p>
        </p:txBody>
      </p:sp>
      <p:sp>
        <p:nvSpPr>
          <p:cNvPr id="4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723161255"/>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56" name="Title Text"/>
          <p:cNvSpPr txBox="1">
            <a:spLocks noGrp="1"/>
          </p:cNvSpPr>
          <p:nvPr>
            <p:ph type="title"/>
          </p:nvPr>
        </p:nvSpPr>
        <p:spPr>
          <a:prstGeom prst="rect">
            <a:avLst/>
          </a:prstGeom>
        </p:spPr>
        <p:txBody>
          <a:bodyPr/>
          <a:lstStyle/>
          <a:p>
            <a:r>
              <a:t>Title Text</a:t>
            </a:r>
          </a:p>
        </p:txBody>
      </p:sp>
      <p:sp>
        <p:nvSpPr>
          <p:cNvPr id="57" name="Body Level One…"/>
          <p:cNvSpPr txBox="1">
            <a:spLocks noGrp="1"/>
          </p:cNvSpPr>
          <p:nvPr>
            <p:ph type="body" idx="1"/>
          </p:nvPr>
        </p:nvSpPr>
        <p:spPr>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2060372828"/>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5" name="Image"/>
          <p:cNvSpPr>
            <a:spLocks noGrp="1"/>
          </p:cNvSpPr>
          <p:nvPr>
            <p:ph type="pic" sz="half" idx="13"/>
          </p:nvPr>
        </p:nvSpPr>
        <p:spPr>
          <a:xfrm>
            <a:off x="5480050" y="1574800"/>
            <a:ext cx="6972300" cy="4648200"/>
          </a:xfrm>
          <a:prstGeom prst="rect">
            <a:avLst/>
          </a:prstGeom>
        </p:spPr>
        <p:txBody>
          <a:bodyPr lIns="91439" tIns="45719" rIns="91439" bIns="45719" anchor="t">
            <a:noAutofit/>
          </a:bodyPr>
          <a:lstStyle/>
          <a:p>
            <a:endParaRPr/>
          </a:p>
        </p:txBody>
      </p:sp>
      <p:sp>
        <p:nvSpPr>
          <p:cNvPr id="66" name="Title Text"/>
          <p:cNvSpPr txBox="1">
            <a:spLocks noGrp="1"/>
          </p:cNvSpPr>
          <p:nvPr>
            <p:ph type="title"/>
          </p:nvPr>
        </p:nvSpPr>
        <p:spPr>
          <a:prstGeom prst="rect">
            <a:avLst/>
          </a:prstGeom>
        </p:spPr>
        <p:txBody>
          <a:bodyPr/>
          <a:lstStyle/>
          <a:p>
            <a:r>
              <a:t>Title Text</a:t>
            </a:r>
          </a:p>
        </p:txBody>
      </p:sp>
      <p:sp>
        <p:nvSpPr>
          <p:cNvPr id="67" name="Body Level One…"/>
          <p:cNvSpPr txBox="1">
            <a:spLocks noGrp="1"/>
          </p:cNvSpPr>
          <p:nvPr>
            <p:ph type="body" sz="half" idx="1"/>
          </p:nvPr>
        </p:nvSpPr>
        <p:spPr>
          <a:xfrm>
            <a:off x="844550" y="1574800"/>
            <a:ext cx="5111750" cy="4648200"/>
          </a:xfrm>
          <a:prstGeom prst="rect">
            <a:avLst/>
          </a:prstGeom>
        </p:spPr>
        <p:txBody>
          <a:bodyPr/>
          <a:lstStyle>
            <a:lvl1pPr marL="279400" indent="-279400">
              <a:spcBef>
                <a:spcPts val="2250"/>
              </a:spcBef>
              <a:defRPr sz="1900"/>
            </a:lvl1pPr>
            <a:lvl2pPr marL="558800" indent="-279400">
              <a:spcBef>
                <a:spcPts val="2250"/>
              </a:spcBef>
              <a:defRPr sz="1900"/>
            </a:lvl2pPr>
            <a:lvl3pPr marL="838200" indent="-279400">
              <a:spcBef>
                <a:spcPts val="2250"/>
              </a:spcBef>
              <a:defRPr sz="1900"/>
            </a:lvl3pPr>
            <a:lvl4pPr marL="1117600" indent="-279400">
              <a:spcBef>
                <a:spcPts val="2250"/>
              </a:spcBef>
              <a:defRPr sz="1900"/>
            </a:lvl4pPr>
            <a:lvl5pPr marL="1397000" indent="-279400">
              <a:spcBef>
                <a:spcPts val="2250"/>
              </a:spcBef>
              <a:defRPr sz="1900"/>
            </a:lvl5pPr>
          </a:lstStyle>
          <a:p>
            <a:r>
              <a:t>Body Level One</a:t>
            </a:r>
          </a:p>
          <a:p>
            <a:pPr lvl="1"/>
            <a:r>
              <a:t>Body Level Two</a:t>
            </a:r>
          </a:p>
          <a:p>
            <a:pPr lvl="2"/>
            <a:r>
              <a:t>Body Level Three</a:t>
            </a:r>
          </a:p>
          <a:p>
            <a:pPr lvl="3"/>
            <a:r>
              <a:t>Body Level Four</a:t>
            </a:r>
          </a:p>
          <a:p>
            <a:pPr lvl="4"/>
            <a:r>
              <a:t>Body Level Five</a:t>
            </a:r>
          </a:p>
        </p:txBody>
      </p:sp>
      <p:sp>
        <p:nvSpPr>
          <p:cNvPr id="6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51351200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75" name="Body Level One…"/>
          <p:cNvSpPr txBox="1">
            <a:spLocks noGrp="1"/>
          </p:cNvSpPr>
          <p:nvPr>
            <p:ph type="body" idx="1"/>
          </p:nvPr>
        </p:nvSpPr>
        <p:spPr>
          <a:xfrm>
            <a:off x="844550" y="889000"/>
            <a:ext cx="10502900" cy="5080000"/>
          </a:xfrm>
          <a:prstGeom prst="rect">
            <a:avLst/>
          </a:prstGeom>
        </p:spPr>
        <p:txBody>
          <a:bodyPr/>
          <a:lstStyle>
            <a:lvl1pPr>
              <a:defRPr sz="2400"/>
            </a:lvl1pPr>
            <a:lvl2pPr>
              <a:defRPr sz="2400"/>
            </a:lvl2pPr>
            <a:lvl3pPr>
              <a:defRPr sz="2400"/>
            </a:lvl3pPr>
            <a:lvl4pPr>
              <a:defRPr sz="2400"/>
            </a:lvl4pPr>
            <a:lvl5pPr>
              <a:defRPr sz="2400"/>
            </a:lvl5pPr>
          </a:lstStyle>
          <a:p>
            <a:r>
              <a:t>Body Level One</a:t>
            </a:r>
          </a:p>
          <a:p>
            <a:pPr lvl="1"/>
            <a:r>
              <a:t>Body Level Two</a:t>
            </a:r>
          </a:p>
          <a:p>
            <a:pPr lvl="2"/>
            <a:r>
              <a:t>Body Level Three</a:t>
            </a:r>
          </a:p>
          <a:p>
            <a:pPr lvl="3"/>
            <a:r>
              <a:t>Body Level Four</a:t>
            </a:r>
          </a:p>
          <a:p>
            <a:pPr lvl="4"/>
            <a:r>
              <a:t>Body Level Five</a:t>
            </a:r>
          </a:p>
        </p:txBody>
      </p:sp>
      <p:sp>
        <p:nvSpPr>
          <p:cNvPr id="7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1821146"/>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3 Up">
    <p:spTree>
      <p:nvGrpSpPr>
        <p:cNvPr id="1" name=""/>
        <p:cNvGrpSpPr/>
        <p:nvPr/>
      </p:nvGrpSpPr>
      <p:grpSpPr>
        <a:xfrm>
          <a:off x="0" y="0"/>
          <a:ext cx="0" cy="0"/>
          <a:chOff x="0" y="0"/>
          <a:chExt cx="0" cy="0"/>
        </a:xfrm>
      </p:grpSpPr>
      <p:sp>
        <p:nvSpPr>
          <p:cNvPr id="83" name="Image"/>
          <p:cNvSpPr>
            <a:spLocks noGrp="1"/>
          </p:cNvSpPr>
          <p:nvPr>
            <p:ph type="pic" sz="quarter" idx="13"/>
          </p:nvPr>
        </p:nvSpPr>
        <p:spPr>
          <a:xfrm>
            <a:off x="7840670" y="3517900"/>
            <a:ext cx="4198339" cy="2800350"/>
          </a:xfrm>
          <a:prstGeom prst="rect">
            <a:avLst/>
          </a:prstGeom>
        </p:spPr>
        <p:txBody>
          <a:bodyPr lIns="91439" tIns="45719" rIns="91439" bIns="45719" anchor="t">
            <a:noAutofit/>
          </a:bodyPr>
          <a:lstStyle/>
          <a:p>
            <a:endParaRPr/>
          </a:p>
        </p:txBody>
      </p:sp>
      <p:sp>
        <p:nvSpPr>
          <p:cNvPr id="84" name="Image"/>
          <p:cNvSpPr>
            <a:spLocks noGrp="1"/>
          </p:cNvSpPr>
          <p:nvPr>
            <p:ph type="pic" sz="quarter" idx="14"/>
          </p:nvPr>
        </p:nvSpPr>
        <p:spPr>
          <a:xfrm>
            <a:off x="7645400" y="565150"/>
            <a:ext cx="4165600" cy="2777067"/>
          </a:xfrm>
          <a:prstGeom prst="rect">
            <a:avLst/>
          </a:prstGeom>
        </p:spPr>
        <p:txBody>
          <a:bodyPr lIns="91439" tIns="45719" rIns="91439" bIns="45719" anchor="t">
            <a:noAutofit/>
          </a:bodyPr>
          <a:lstStyle/>
          <a:p>
            <a:endParaRPr/>
          </a:p>
        </p:txBody>
      </p:sp>
      <p:sp>
        <p:nvSpPr>
          <p:cNvPr id="85" name="Image"/>
          <p:cNvSpPr>
            <a:spLocks noGrp="1"/>
          </p:cNvSpPr>
          <p:nvPr>
            <p:ph type="pic" idx="15"/>
          </p:nvPr>
        </p:nvSpPr>
        <p:spPr>
          <a:xfrm>
            <a:off x="-152400" y="565150"/>
            <a:ext cx="8601075" cy="5734050"/>
          </a:xfrm>
          <a:prstGeom prst="rect">
            <a:avLst/>
          </a:prstGeom>
        </p:spPr>
        <p:txBody>
          <a:bodyPr lIns="91439" tIns="45719" rIns="91439" bIns="45719" anchor="t">
            <a:noAutofit/>
          </a:bodyPr>
          <a:lstStyle/>
          <a:p>
            <a:endParaRPr/>
          </a:p>
        </p:txBody>
      </p:sp>
      <p:sp>
        <p:nvSpPr>
          <p:cNvPr id="8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3776502893"/>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93" name="–Johnny Appleseed"/>
          <p:cNvSpPr txBox="1">
            <a:spLocks noGrp="1"/>
          </p:cNvSpPr>
          <p:nvPr>
            <p:ph type="body" sz="quarter" idx="13"/>
          </p:nvPr>
        </p:nvSpPr>
        <p:spPr>
          <a:xfrm>
            <a:off x="1193800" y="4476750"/>
            <a:ext cx="9810750" cy="348813"/>
          </a:xfrm>
          <a:prstGeom prst="rect">
            <a:avLst/>
          </a:prstGeom>
        </p:spPr>
        <p:txBody>
          <a:bodyPr anchor="t">
            <a:spAutoFit/>
          </a:bodyPr>
          <a:lstStyle>
            <a:lvl1pPr marL="0" indent="0" algn="ctr">
              <a:spcBef>
                <a:spcPts val="0"/>
              </a:spcBef>
              <a:buSzTx/>
              <a:buNone/>
              <a:defRPr sz="1600" i="1"/>
            </a:lvl1pPr>
          </a:lstStyle>
          <a:p>
            <a:r>
              <a:t>–Johnny Appleseed</a:t>
            </a:r>
          </a:p>
        </p:txBody>
      </p:sp>
      <p:sp>
        <p:nvSpPr>
          <p:cNvPr id="94" name="“Type a quote here.”"/>
          <p:cNvSpPr txBox="1">
            <a:spLocks noGrp="1"/>
          </p:cNvSpPr>
          <p:nvPr>
            <p:ph type="body" sz="quarter" idx="14"/>
          </p:nvPr>
        </p:nvSpPr>
        <p:spPr>
          <a:xfrm>
            <a:off x="1193800" y="3008888"/>
            <a:ext cx="9810750" cy="471924"/>
          </a:xfrm>
          <a:prstGeom prst="rect">
            <a:avLst/>
          </a:prstGeom>
        </p:spPr>
        <p:txBody>
          <a:bodyPr>
            <a:spAutoFit/>
          </a:bodyPr>
          <a:lstStyle>
            <a:lvl1pPr marL="0" indent="0" algn="ctr">
              <a:spcBef>
                <a:spcPts val="0"/>
              </a:spcBef>
              <a:buSzTx/>
              <a:buNone/>
              <a:defRPr sz="2400">
                <a:latin typeface="+mn-lt"/>
                <a:ea typeface="+mn-ea"/>
                <a:cs typeface="+mn-cs"/>
                <a:sym typeface="Gill Sans SemiBold"/>
              </a:defRPr>
            </a:lvl1pPr>
          </a:lstStyle>
          <a:p>
            <a:r>
              <a:t>“Type a quote here.” </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543876165"/>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
    <p:spTree>
      <p:nvGrpSpPr>
        <p:cNvPr id="1" name=""/>
        <p:cNvGrpSpPr/>
        <p:nvPr/>
      </p:nvGrpSpPr>
      <p:grpSpPr>
        <a:xfrm>
          <a:off x="0" y="0"/>
          <a:ext cx="0" cy="0"/>
          <a:chOff x="0" y="0"/>
          <a:chExt cx="0" cy="0"/>
        </a:xfrm>
      </p:grpSpPr>
      <p:sp>
        <p:nvSpPr>
          <p:cNvPr id="102" name="Image"/>
          <p:cNvSpPr>
            <a:spLocks noGrp="1"/>
          </p:cNvSpPr>
          <p:nvPr>
            <p:ph type="pic" idx="13"/>
          </p:nvPr>
        </p:nvSpPr>
        <p:spPr>
          <a:xfrm>
            <a:off x="0" y="0"/>
            <a:ext cx="12192000" cy="8132234"/>
          </a:xfrm>
          <a:prstGeom prst="rect">
            <a:avLst/>
          </a:prstGeom>
        </p:spPr>
        <p:txBody>
          <a:bodyPr lIns="91439" tIns="45719" rIns="91439" bIns="45719" anchor="t">
            <a:noAutofit/>
          </a:bodyPr>
          <a:lstStyle/>
          <a:p>
            <a:endParaRPr/>
          </a:p>
        </p:txBody>
      </p:sp>
      <p:sp>
        <p:nvSpPr>
          <p:cNvPr id="10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extLst>
      <p:ext uri="{BB962C8B-B14F-4D97-AF65-F5344CB8AC3E}">
        <p14:creationId xmlns:p14="http://schemas.microsoft.com/office/powerpoint/2010/main" val="1470373901"/>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44550" y="177800"/>
            <a:ext cx="10502900"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3" name="Body Level One…"/>
          <p:cNvSpPr txBox="1">
            <a:spLocks noGrp="1"/>
          </p:cNvSpPr>
          <p:nvPr>
            <p:ph type="body" idx="1"/>
          </p:nvPr>
        </p:nvSpPr>
        <p:spPr>
          <a:xfrm>
            <a:off x="844550" y="1574800"/>
            <a:ext cx="10502900" cy="46482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5988050" y="6540500"/>
            <a:ext cx="290144" cy="287258"/>
          </a:xfrm>
          <a:prstGeom prst="rect">
            <a:avLst/>
          </a:prstGeom>
          <a:ln w="12700">
            <a:miter lim="400000"/>
          </a:ln>
        </p:spPr>
        <p:txBody>
          <a:bodyPr wrap="none" lIns="50800" tIns="50800" rIns="50800" bIns="50800">
            <a:spAutoFit/>
          </a:bodyPr>
          <a:lstStyle>
            <a:lvl1pPr>
              <a:defRPr sz="1200" b="0">
                <a:latin typeface="Gill Sans Light"/>
                <a:ea typeface="Gill Sans Light"/>
                <a:cs typeface="Gill Sans Light"/>
                <a:sym typeface="Gill Sans Light"/>
              </a:defRPr>
            </a:lvl1pPr>
          </a:lstStyle>
          <a:p>
            <a:fld id="{86CB4B4D-7CA3-9044-876B-883B54F8677D}" type="slidenum">
              <a:t>‹#›</a:t>
            </a:fld>
            <a:endParaRPr/>
          </a:p>
        </p:txBody>
      </p:sp>
    </p:spTree>
    <p:extLst>
      <p:ext uri="{BB962C8B-B14F-4D97-AF65-F5344CB8AC3E}">
        <p14:creationId xmlns:p14="http://schemas.microsoft.com/office/powerpoint/2010/main" val="3091640298"/>
      </p:ext>
    </p:extLst>
  </p:cSld>
  <p:clrMap bg1="lt1" tx1="dk1" bg2="lt2" tx2="dk2" accent1="accent1" accent2="accent2" accent3="accent3" accent4="accent4" accent5="accent5" accent6="accent6" hlink="hlink" folHlink="folHlink"/>
  <p:sldLayoutIdLst>
    <p:sldLayoutId id="2147483661"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ransition spd="med"/>
  <p:txStyles>
    <p:title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rgbClr val="000000"/>
          </a:solidFill>
          <a:uFillTx/>
          <a:latin typeface="+mn-lt"/>
          <a:ea typeface="+mn-ea"/>
          <a:cs typeface="+mn-cs"/>
          <a:sym typeface="Gill Sans SemiBold"/>
        </a:defRPr>
      </a:lvl9pPr>
    </p:titleStyle>
    <p:bodyStyle>
      <a:lvl1pPr marL="31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1pPr>
      <a:lvl2pPr marL="63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2pPr>
      <a:lvl3pPr marL="95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3pPr>
      <a:lvl4pPr marL="127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4pPr>
      <a:lvl5pPr marL="158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5pPr>
      <a:lvl6pPr marL="1905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6pPr>
      <a:lvl7pPr marL="2222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7pPr>
      <a:lvl8pPr marL="25400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8pPr>
      <a:lvl9pPr marL="2857500" marR="0" indent="-317500" algn="l" defTabSz="412750" latinLnBrk="0">
        <a:lnSpc>
          <a:spcPct val="100000"/>
        </a:lnSpc>
        <a:spcBef>
          <a:spcPts val="2950"/>
        </a:spcBef>
        <a:spcAft>
          <a:spcPts val="0"/>
        </a:spcAft>
        <a:buClrTx/>
        <a:buSzPct val="125000"/>
        <a:buFontTx/>
        <a:buChar char="•"/>
        <a:tabLst/>
        <a:defRPr sz="2600" b="0" i="0" u="none" strike="noStrike" cap="none" spc="0" baseline="0">
          <a:solidFill>
            <a:srgbClr val="000000"/>
          </a:solidFill>
          <a:uFillTx/>
          <a:latin typeface="Gill Sans"/>
          <a:ea typeface="Gill Sans"/>
          <a:cs typeface="Gill Sans"/>
          <a:sym typeface="Gill Sans"/>
        </a:defRPr>
      </a:lvl9pPr>
    </p:bodyStyle>
    <p:otherStyle>
      <a:lvl1pPr marL="0" marR="0" indent="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1pPr>
      <a:lvl2pPr marL="0" marR="0" indent="1143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2pPr>
      <a:lvl3pPr marL="0" marR="0" indent="2286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3pPr>
      <a:lvl4pPr marL="0" marR="0" indent="3429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4pPr>
      <a:lvl5pPr marL="0" marR="0" indent="4572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5pPr>
      <a:lvl6pPr marL="0" marR="0" indent="5715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6pPr>
      <a:lvl7pPr marL="0" marR="0" indent="6858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7pPr>
      <a:lvl8pPr marL="0" marR="0" indent="8001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8pPr>
      <a:lvl9pPr marL="0" marR="0" indent="914400" algn="ctr" defTabSz="41275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Gill Sans Light"/>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F6DDE11-6868-FD45-AD13-12129101CDF7}"/>
              </a:ext>
            </a:extLst>
          </p:cNvPr>
          <p:cNvGrpSpPr/>
          <p:nvPr/>
        </p:nvGrpSpPr>
        <p:grpSpPr>
          <a:xfrm>
            <a:off x="-12701" y="404"/>
            <a:ext cx="12217402" cy="1639573"/>
            <a:chOff x="-25402" y="807"/>
            <a:chExt cx="24434804" cy="3279145"/>
          </a:xfrm>
        </p:grpSpPr>
        <p:sp>
          <p:nvSpPr>
            <p:cNvPr id="119" name="Rectangle"/>
            <p:cNvSpPr/>
            <p:nvPr/>
          </p:nvSpPr>
          <p:spPr>
            <a:xfrm>
              <a:off x="-25402" y="807"/>
              <a:ext cx="24434804" cy="3279145"/>
            </a:xfrm>
            <a:prstGeom prst="rect">
              <a:avLst/>
            </a:prstGeom>
            <a:solidFill>
              <a:srgbClr val="FFFFFF"/>
            </a:solidFill>
            <a:ln w="12700">
              <a:miter lim="400000"/>
            </a:ln>
          </p:spPr>
          <p:txBody>
            <a:bodyPr lIns="0" tIns="0" rIns="0" bIns="0" anchor="ctr"/>
            <a:lstStyle/>
            <a:p>
              <a:pPr algn="ctr" defTabSz="412750" hangingPunct="0">
                <a:defRPr sz="3200">
                  <a:solidFill>
                    <a:srgbClr val="FFFFFF"/>
                  </a:solidFill>
                </a:defRPr>
              </a:pPr>
              <a:endParaRPr sz="1600" kern="0" dirty="0">
                <a:solidFill>
                  <a:srgbClr val="FFFFFF"/>
                </a:solidFill>
                <a:latin typeface="Arial" panose="020B0604020202020204" pitchFamily="34" charset="0"/>
                <a:cs typeface="Arial" panose="020B0604020202020204" pitchFamily="34" charset="0"/>
                <a:sym typeface="Gill Sans"/>
              </a:endParaRPr>
            </a:p>
          </p:txBody>
        </p:sp>
        <p:pic>
          <p:nvPicPr>
            <p:cNvPr id="120" name="ministry-and-health-family-welfare.png" descr="ministry-and-health-family-welfare.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618850" y="239244"/>
              <a:ext cx="5146300" cy="2608079"/>
            </a:xfrm>
            <a:prstGeom prst="rect">
              <a:avLst/>
            </a:prstGeom>
            <a:ln w="12700">
              <a:miter lim="400000"/>
            </a:ln>
          </p:spPr>
        </p:pic>
        <p:pic>
          <p:nvPicPr>
            <p:cNvPr id="121"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08228" y="539983"/>
              <a:ext cx="2493328" cy="2006601"/>
            </a:xfrm>
            <a:prstGeom prst="rect">
              <a:avLst/>
            </a:prstGeom>
            <a:ln w="12700">
              <a:miter lim="400000"/>
            </a:ln>
          </p:spPr>
        </p:pic>
        <p:pic>
          <p:nvPicPr>
            <p:cNvPr id="122"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982444" y="539982"/>
              <a:ext cx="2095501" cy="2006601"/>
            </a:xfrm>
            <a:prstGeom prst="rect">
              <a:avLst/>
            </a:prstGeom>
            <a:ln w="12700">
              <a:miter lim="400000"/>
            </a:ln>
          </p:spPr>
        </p:pic>
      </p:grpSp>
      <p:grpSp>
        <p:nvGrpSpPr>
          <p:cNvPr id="3" name="Group 2">
            <a:extLst>
              <a:ext uri="{FF2B5EF4-FFF2-40B4-BE49-F238E27FC236}">
                <a16:creationId xmlns:a16="http://schemas.microsoft.com/office/drawing/2014/main" id="{9D52309A-0875-9047-8276-453750E821B0}"/>
              </a:ext>
            </a:extLst>
          </p:cNvPr>
          <p:cNvGrpSpPr/>
          <p:nvPr/>
        </p:nvGrpSpPr>
        <p:grpSpPr>
          <a:xfrm>
            <a:off x="308665" y="1809269"/>
            <a:ext cx="2538807" cy="2885863"/>
            <a:chOff x="960230" y="4988137"/>
            <a:chExt cx="5077614" cy="5771726"/>
          </a:xfrm>
        </p:grpSpPr>
        <p:pic>
          <p:nvPicPr>
            <p:cNvPr id="123" name="Image" descr="Image"/>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60230" y="4988137"/>
              <a:ext cx="5077614" cy="4954358"/>
            </a:xfrm>
            <a:prstGeom prst="rect">
              <a:avLst/>
            </a:prstGeom>
            <a:ln w="12700">
              <a:miter lim="400000"/>
            </a:ln>
          </p:spPr>
        </p:pic>
        <p:pic>
          <p:nvPicPr>
            <p:cNvPr id="124"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321423" y="9636003"/>
              <a:ext cx="1151819" cy="1123860"/>
            </a:xfrm>
            <a:prstGeom prst="rect">
              <a:avLst/>
            </a:prstGeom>
            <a:ln w="12700">
              <a:miter lim="400000"/>
            </a:ln>
          </p:spPr>
        </p:pic>
      </p:grpSp>
      <p:pic>
        <p:nvPicPr>
          <p:cNvPr id="129"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533898" y="6070291"/>
            <a:ext cx="575910" cy="561930"/>
          </a:xfrm>
          <a:prstGeom prst="rect">
            <a:avLst/>
          </a:prstGeom>
          <a:ln w="12700">
            <a:miter lim="400000"/>
          </a:ln>
        </p:spPr>
      </p:pic>
      <p:sp>
        <p:nvSpPr>
          <p:cNvPr id="5" name="TextBox 4">
            <a:extLst>
              <a:ext uri="{FF2B5EF4-FFF2-40B4-BE49-F238E27FC236}">
                <a16:creationId xmlns:a16="http://schemas.microsoft.com/office/drawing/2014/main" id="{84837C0E-D845-8345-B743-029A4ADE0F64}"/>
              </a:ext>
            </a:extLst>
          </p:cNvPr>
          <p:cNvSpPr txBox="1"/>
          <p:nvPr/>
        </p:nvSpPr>
        <p:spPr>
          <a:xfrm>
            <a:off x="1784966" y="3939339"/>
            <a:ext cx="9598593" cy="1032907"/>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825500" hangingPunct="0"/>
            <a:r>
              <a:rPr lang="hi-IN" sz="5400" b="1" dirty="0">
                <a:solidFill>
                  <a:srgbClr val="222222"/>
                </a:solidFill>
                <a:latin typeface="arial" panose="020B0604020202020204" pitchFamily="34" charset="0"/>
              </a:rPr>
              <a:t>टूल किट कसे वापरावे</a:t>
            </a:r>
            <a:endParaRPr kumimoji="0" lang="en-US" sz="5400" b="1" i="0" u="none" strike="noStrike" cap="none" spc="0" normalizeH="0" baseline="0" dirty="0">
              <a:ln>
                <a:noFill/>
              </a:ln>
              <a:solidFill>
                <a:srgbClr val="000000"/>
              </a:solidFill>
              <a:effectLst/>
              <a:uFillTx/>
              <a:latin typeface="Gill Sans"/>
              <a:ea typeface="Gill Sans"/>
              <a:cs typeface="Gill Sans"/>
              <a:sym typeface="Gill Sans"/>
            </a:endParaRPr>
          </a:p>
        </p:txBody>
      </p:sp>
    </p:spTree>
    <p:extLst>
      <p:ext uri="{BB962C8B-B14F-4D97-AF65-F5344CB8AC3E}">
        <p14:creationId xmlns:p14="http://schemas.microsoft.com/office/powerpoint/2010/main" val="2443513445"/>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a:extLst>
              <a:ext uri="{FF2B5EF4-FFF2-40B4-BE49-F238E27FC236}">
                <a16:creationId xmlns:a16="http://schemas.microsoft.com/office/drawing/2014/main" id="{B84C242C-C654-FD4A-A737-345B6D84BD46}"/>
              </a:ext>
            </a:extLst>
          </p:cNvPr>
          <p:cNvSpPr/>
          <p:nvPr/>
        </p:nvSpPr>
        <p:spPr>
          <a:xfrm>
            <a:off x="844551" y="1807029"/>
            <a:ext cx="10502899" cy="4005942"/>
          </a:xfrm>
          <a:prstGeom prst="roundRect">
            <a:avLst/>
          </a:prstGeom>
          <a:solidFill>
            <a:schemeClr val="accent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Gill Sans SemiBold"/>
            </a:endParaRPr>
          </a:p>
        </p:txBody>
      </p:sp>
      <p:sp>
        <p:nvSpPr>
          <p:cNvPr id="4" name="Title 3">
            <a:extLst>
              <a:ext uri="{FF2B5EF4-FFF2-40B4-BE49-F238E27FC236}">
                <a16:creationId xmlns:a16="http://schemas.microsoft.com/office/drawing/2014/main" id="{14AD9D2F-B589-F441-B5D0-365ACC02E774}"/>
              </a:ext>
            </a:extLst>
          </p:cNvPr>
          <p:cNvSpPr>
            <a:spLocks noGrp="1"/>
          </p:cNvSpPr>
          <p:nvPr>
            <p:ph type="title"/>
          </p:nvPr>
        </p:nvSpPr>
        <p:spPr>
          <a:prstGeom prst="roundRect">
            <a:avLst/>
          </a:prstGeom>
        </p:spPr>
        <p:style>
          <a:lnRef idx="2">
            <a:schemeClr val="dk1"/>
          </a:lnRef>
          <a:fillRef idx="1">
            <a:schemeClr val="lt1"/>
          </a:fillRef>
          <a:effectRef idx="0">
            <a:schemeClr val="dk1"/>
          </a:effectRef>
          <a:fontRef idx="minor">
            <a:schemeClr val="dk1"/>
          </a:fontRef>
        </p:style>
        <p:txBody>
          <a:bodyPr>
            <a:normAutofit/>
          </a:bodyPr>
          <a:lstStyle/>
          <a:p>
            <a:r>
              <a:rPr lang="hi-IN" dirty="0"/>
              <a:t>प्रशिक्षण साहित्य</a:t>
            </a:r>
            <a:endParaRPr lang="en-US" dirty="0"/>
          </a:p>
        </p:txBody>
      </p:sp>
      <p:sp>
        <p:nvSpPr>
          <p:cNvPr id="5" name="Text Placeholder 4">
            <a:extLst>
              <a:ext uri="{FF2B5EF4-FFF2-40B4-BE49-F238E27FC236}">
                <a16:creationId xmlns:a16="http://schemas.microsoft.com/office/drawing/2014/main" id="{B2786DFE-E98D-664C-9D1C-943EC518F74C}"/>
              </a:ext>
            </a:extLst>
          </p:cNvPr>
          <p:cNvSpPr>
            <a:spLocks noGrp="1"/>
          </p:cNvSpPr>
          <p:nvPr>
            <p:ph type="body" idx="1"/>
          </p:nvPr>
        </p:nvSpPr>
        <p:spPr>
          <a:xfrm>
            <a:off x="1338943" y="2155371"/>
            <a:ext cx="9514114" cy="3309257"/>
          </a:xfrm>
          <a:prstGeom prst="round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a:normAutofit fontScale="92500" lnSpcReduction="10000"/>
          </a:bodyPr>
          <a:lstStyle/>
          <a:p>
            <a:pPr>
              <a:lnSpc>
                <a:spcPct val="150000"/>
              </a:lnSpc>
              <a:spcBef>
                <a:spcPts val="0"/>
              </a:spcBef>
            </a:pPr>
            <a:r>
              <a:rPr lang="hi-IN" dirty="0"/>
              <a:t>वापरावरील सर्व सूचना वाचा</a:t>
            </a:r>
            <a:endParaRPr lang="en-US" dirty="0"/>
          </a:p>
          <a:p>
            <a:pPr>
              <a:lnSpc>
                <a:spcPct val="150000"/>
              </a:lnSpc>
              <a:spcBef>
                <a:spcPts val="0"/>
              </a:spcBef>
            </a:pPr>
            <a:r>
              <a:rPr lang="hi-IN" dirty="0"/>
              <a:t>किट साहित्य एकमेकांना पूरक आहे आणि समर्थन देतात</a:t>
            </a:r>
          </a:p>
          <a:p>
            <a:pPr>
              <a:lnSpc>
                <a:spcPct val="150000"/>
              </a:lnSpc>
              <a:spcBef>
                <a:spcPts val="0"/>
              </a:spcBef>
            </a:pPr>
            <a:r>
              <a:rPr lang="hi-IN" dirty="0"/>
              <a:t>आपल्या सादरीकरणाचे समर्थन करण्यासाठी फॅसिलिटेटर मार्गदर्शिका  वापरावी </a:t>
            </a:r>
            <a:endParaRPr lang="en-US" dirty="0"/>
          </a:p>
          <a:p>
            <a:pPr>
              <a:lnSpc>
                <a:spcPct val="150000"/>
              </a:lnSpc>
              <a:spcBef>
                <a:spcPts val="0"/>
              </a:spcBef>
            </a:pPr>
            <a:r>
              <a:rPr lang="hi-IN" dirty="0"/>
              <a:t>प्रशिक्षण घेताना उद्दीष्टाने प्रारंभ करा आणि स्वयं-मूल्यांकन विभागाचा वापर करा</a:t>
            </a:r>
            <a:endParaRPr lang="en-US" dirty="0"/>
          </a:p>
          <a:p>
            <a:pPr>
              <a:lnSpc>
                <a:spcPct val="150000"/>
              </a:lnSpc>
              <a:spcBef>
                <a:spcPts val="0"/>
              </a:spcBef>
            </a:pPr>
            <a:r>
              <a:rPr lang="hi-IN" dirty="0"/>
              <a:t>पॉकेट बुक ऑफ फाइव्ह ही सादरीकरणाच्या आधारे एफएलडब्ल्यूसाठी एक संदर्भ सामग्री आहे</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167362"/>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8" name="Group"/>
          <p:cNvGrpSpPr/>
          <p:nvPr/>
        </p:nvGrpSpPr>
        <p:grpSpPr>
          <a:xfrm>
            <a:off x="150005" y="6157650"/>
            <a:ext cx="2300605" cy="497884"/>
            <a:chOff x="0" y="0"/>
            <a:chExt cx="4601208" cy="995765"/>
          </a:xfrm>
        </p:grpSpPr>
        <p:pic>
          <p:nvPicPr>
            <p:cNvPr id="223" name="Picture 3" descr="Picture 3"/>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224" name="Picture 5" descr="Picture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225" name="Line"/>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226" name="Line"/>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pic>
          <p:nvPicPr>
            <p:cNvPr id="227" name="ministry-and-health-family-welfare.png" descr="ministry-and-health-family-welfare.pn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231" name="Group"/>
          <p:cNvGrpSpPr/>
          <p:nvPr/>
        </p:nvGrpSpPr>
        <p:grpSpPr>
          <a:xfrm>
            <a:off x="11548966" y="6527999"/>
            <a:ext cx="1049435" cy="770268"/>
            <a:chOff x="0" y="2516"/>
            <a:chExt cx="2098868" cy="1540533"/>
          </a:xfrm>
        </p:grpSpPr>
        <p:sp>
          <p:nvSpPr>
            <p:cNvPr id="229" name="05"/>
            <p:cNvSpPr/>
            <p:nvPr/>
          </p:nvSpPr>
          <p:spPr>
            <a:xfrm>
              <a:off x="828868" y="273049"/>
              <a:ext cx="1270001" cy="1270001"/>
            </a:xfrm>
            <a:prstGeom prst="line">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ctr">
              <a:spAutoFit/>
            </a:bodyPr>
            <a:lstStyle>
              <a:lvl1pPr>
                <a:defRPr b="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sz="900" b="0" i="0" u="none" strike="noStrike" kern="1200" cap="none" spc="0" normalizeH="0" baseline="0" noProof="0">
                  <a:ln>
                    <a:noFill/>
                  </a:ln>
                  <a:solidFill>
                    <a:srgbClr val="FFFFFF"/>
                  </a:solidFill>
                  <a:effectLst/>
                  <a:uLnTx/>
                  <a:uFillTx/>
                  <a:latin typeface="Gill Sans SemiBold"/>
                  <a:cs typeface="Gill Sans SemiBold"/>
                </a:rPr>
                <a:t>05</a:t>
              </a:r>
            </a:p>
          </p:txBody>
        </p:sp>
        <p:pic>
          <p:nvPicPr>
            <p:cNvPr id="230" name="Image" descr="Image"/>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0" y="2516"/>
              <a:ext cx="554528" cy="541069"/>
            </a:xfrm>
            <a:prstGeom prst="rect">
              <a:avLst/>
            </a:prstGeom>
            <a:ln w="12700" cap="flat">
              <a:noFill/>
              <a:miter lim="400000"/>
            </a:ln>
            <a:effectLst/>
          </p:spPr>
        </p:pic>
      </p:grpSp>
      <p:grpSp>
        <p:nvGrpSpPr>
          <p:cNvPr id="235" name="Group"/>
          <p:cNvGrpSpPr/>
          <p:nvPr/>
        </p:nvGrpSpPr>
        <p:grpSpPr>
          <a:xfrm>
            <a:off x="361881" y="1687302"/>
            <a:ext cx="3786176" cy="2189076"/>
            <a:chOff x="0" y="0"/>
            <a:chExt cx="8216084" cy="4993495"/>
          </a:xfrm>
        </p:grpSpPr>
        <p:pic>
          <p:nvPicPr>
            <p:cNvPr id="232" name="Image" descr="Image"/>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0" y="567852"/>
              <a:ext cx="2900076" cy="2829680"/>
            </a:xfrm>
            <a:prstGeom prst="rect">
              <a:avLst/>
            </a:prstGeom>
            <a:ln w="12700" cap="flat">
              <a:noFill/>
              <a:miter lim="400000"/>
            </a:ln>
            <a:effectLst>
              <a:outerShdw dist="25400" dir="5400000" rotWithShape="0">
                <a:srgbClr val="000000"/>
              </a:outerShdw>
            </a:effectLst>
          </p:spPr>
        </p:pic>
        <p:sp>
          <p:nvSpPr>
            <p:cNvPr id="233" name="Rounded Rectangle"/>
            <p:cNvSpPr/>
            <p:nvPr/>
          </p:nvSpPr>
          <p:spPr>
            <a:xfrm>
              <a:off x="80052" y="0"/>
              <a:ext cx="8136032" cy="4993495"/>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dirty="0">
                <a:ln>
                  <a:noFill/>
                </a:ln>
                <a:solidFill>
                  <a:srgbClr val="FFFFFF"/>
                </a:solidFill>
                <a:effectLst/>
                <a:uLnTx/>
                <a:uFillTx/>
                <a:latin typeface="Gill Sans SemiBold"/>
                <a:cs typeface="Gill Sans SemiBold"/>
              </a:endParaRPr>
            </a:p>
          </p:txBody>
        </p:sp>
        <p:sp>
          <p:nvSpPr>
            <p:cNvPr id="234" name="COVID-19 is…"/>
            <p:cNvSpPr txBox="1"/>
            <p:nvPr/>
          </p:nvSpPr>
          <p:spPr>
            <a:xfrm>
              <a:off x="261224" y="348998"/>
              <a:ext cx="102722" cy="687368"/>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t">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sz="3800" cap="all">
                  <a:solidFill>
                    <a:srgbClr val="002135"/>
                  </a:solidFill>
                </a:defRPr>
              </a:pPr>
              <a:endParaRPr kumimoji="0" sz="1900" b="0" i="0" u="none" strike="noStrike" kern="1200" cap="all" spc="0" normalizeH="0" baseline="0" noProof="0" dirty="0">
                <a:ln>
                  <a:noFill/>
                </a:ln>
                <a:solidFill>
                  <a:srgbClr val="002135"/>
                </a:solidFill>
                <a:effectLst/>
                <a:uLnTx/>
                <a:uFillTx/>
                <a:latin typeface="Gill Sans SemiBold"/>
                <a:cs typeface="Gill Sans SemiBold"/>
              </a:endParaRPr>
            </a:p>
          </p:txBody>
        </p:sp>
      </p:grpSp>
      <p:pic>
        <p:nvPicPr>
          <p:cNvPr id="236" name="Image" descr="Image"/>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78046" y="1562136"/>
            <a:ext cx="1012678" cy="1482697"/>
          </a:xfrm>
          <a:prstGeom prst="rect">
            <a:avLst/>
          </a:prstGeom>
          <a:ln w="12700" cap="flat">
            <a:noFill/>
            <a:miter lim="400000"/>
          </a:ln>
          <a:effectLst>
            <a:outerShdw dist="25400" dir="5400000" rotWithShape="0">
              <a:srgbClr val="000000"/>
            </a:outerShdw>
          </a:effectLst>
        </p:spPr>
      </p:pic>
      <p:sp>
        <p:nvSpPr>
          <p:cNvPr id="237" name="Rounded Rectangle"/>
          <p:cNvSpPr/>
          <p:nvPr/>
        </p:nvSpPr>
        <p:spPr>
          <a:xfrm>
            <a:off x="4820930" y="2245356"/>
            <a:ext cx="2343578" cy="3036411"/>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Gill Sans SemiBold"/>
              <a:cs typeface="Gill Sans SemiBold"/>
            </a:endParaRPr>
          </a:p>
        </p:txBody>
      </p:sp>
      <p:sp>
        <p:nvSpPr>
          <p:cNvPr id="238" name="It is caused by a Coronavirus…"/>
          <p:cNvSpPr txBox="1"/>
          <p:nvPr/>
        </p:nvSpPr>
        <p:spPr>
          <a:xfrm>
            <a:off x="5152071" y="2537291"/>
            <a:ext cx="51361" cy="109118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25400" tIns="25400" rIns="25400" bIns="25400" numCol="1" anchor="t">
            <a:spAutoFit/>
          </a:bodyPr>
          <a:lstStyle/>
          <a:p>
            <a:pPr marL="0" marR="0" lvl="0" indent="0" algn="l" defTabSz="457200" rtl="0" eaLnBrk="1" fontAlgn="auto" latinLnBrk="0" hangingPunct="1">
              <a:lnSpc>
                <a:spcPct val="100000"/>
              </a:lnSpc>
              <a:spcBef>
                <a:spcPts val="300"/>
              </a:spcBef>
              <a:spcAft>
                <a:spcPts val="0"/>
              </a:spcAft>
              <a:buClrTx/>
              <a:buSzTx/>
              <a:buFontTx/>
              <a:buNone/>
              <a:tabLst/>
              <a:defRPr sz="3800" cap="all">
                <a:solidFill>
                  <a:srgbClr val="002135"/>
                </a:solidFill>
              </a:defRPr>
            </a:pPr>
            <a:endParaRPr kumimoji="0" sz="1900" b="0" i="0" u="none" strike="noStrike" kern="1200" cap="all" spc="0" normalizeH="0" baseline="0" noProof="0" dirty="0">
              <a:ln>
                <a:noFill/>
              </a:ln>
              <a:solidFill>
                <a:srgbClr val="002135"/>
              </a:solidFill>
              <a:effectLst/>
              <a:uLnTx/>
              <a:uFillTx/>
              <a:latin typeface="Gill Sans SemiBold"/>
              <a:cs typeface="Gill Sans SemiBold"/>
            </a:endParaRPr>
          </a:p>
        </p:txBody>
      </p:sp>
      <p:sp>
        <p:nvSpPr>
          <p:cNvPr id="256" name="Line"/>
          <p:cNvSpPr/>
          <p:nvPr/>
        </p:nvSpPr>
        <p:spPr>
          <a:xfrm flipV="1">
            <a:off x="6183617" y="1262569"/>
            <a:ext cx="1" cy="4226323"/>
          </a:xfrm>
          <a:prstGeom prst="line">
            <a:avLst/>
          </a:prstGeom>
          <a:ln w="25400">
            <a:solidFill>
              <a:srgbClr val="FFFFFF"/>
            </a:solidFill>
            <a:miter lim="400000"/>
          </a:ln>
        </p:spPr>
        <p:txBody>
          <a:bodyPr lIns="0" tIns="0" rIns="0" bIns="0" anchor="ct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36" name="Rounded Rectangle">
            <a:extLst>
              <a:ext uri="{FF2B5EF4-FFF2-40B4-BE49-F238E27FC236}">
                <a16:creationId xmlns:a16="http://schemas.microsoft.com/office/drawing/2014/main" id="{AFD219D2-DF6D-AF4A-A7B1-68BEDE6FADED}"/>
              </a:ext>
            </a:extLst>
          </p:cNvPr>
          <p:cNvSpPr/>
          <p:nvPr/>
        </p:nvSpPr>
        <p:spPr>
          <a:xfrm>
            <a:off x="8629951" y="1453457"/>
            <a:ext cx="2446334" cy="3182751"/>
          </a:xfrm>
          <a:prstGeom prst="roundRect">
            <a:avLst>
              <a:gd name="adj" fmla="val 9557"/>
            </a:avLst>
          </a:prstGeom>
          <a:solidFill>
            <a:srgbClr val="FABE3B"/>
          </a:solidFill>
          <a:ln w="12700" cap="flat">
            <a:noFill/>
            <a:miter lim="400000"/>
          </a:ln>
          <a:effectLst>
            <a:outerShdw blurRad="63500" dist="25400" dir="5400000" rotWithShape="0">
              <a:srgbClr val="000000">
                <a:alpha val="50000"/>
              </a:srgbClr>
            </a:outerShdw>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a:solidFill>
                  <a:srgbClr val="FFFFFF"/>
                </a:solidFill>
              </a:defRPr>
            </a:pPr>
            <a:endParaRPr kumimoji="0" sz="1600" b="0" i="0" u="none" strike="noStrike" kern="1200" cap="none" spc="0" normalizeH="0" baseline="0" noProof="0">
              <a:ln>
                <a:noFill/>
              </a:ln>
              <a:solidFill>
                <a:srgbClr val="FFFFFF"/>
              </a:solidFill>
              <a:effectLst/>
              <a:uLnTx/>
              <a:uFillTx/>
              <a:latin typeface="Gill Sans SemiBold"/>
              <a:cs typeface="Gill Sans SemiBold"/>
            </a:endParaRPr>
          </a:p>
        </p:txBody>
      </p:sp>
      <p:grpSp>
        <p:nvGrpSpPr>
          <p:cNvPr id="9" name="Group 8">
            <a:extLst>
              <a:ext uri="{FF2B5EF4-FFF2-40B4-BE49-F238E27FC236}">
                <a16:creationId xmlns:a16="http://schemas.microsoft.com/office/drawing/2014/main" id="{E25968B9-1CA4-1149-9E48-5137465A44F7}"/>
              </a:ext>
            </a:extLst>
          </p:cNvPr>
          <p:cNvGrpSpPr/>
          <p:nvPr/>
        </p:nvGrpSpPr>
        <p:grpSpPr>
          <a:xfrm>
            <a:off x="4324540" y="2476931"/>
            <a:ext cx="3399656" cy="3808439"/>
            <a:chOff x="4296982" y="2830564"/>
            <a:chExt cx="3399656" cy="3808439"/>
          </a:xfrm>
        </p:grpSpPr>
        <p:pic>
          <p:nvPicPr>
            <p:cNvPr id="5" name="Picture 4">
              <a:extLst>
                <a:ext uri="{FF2B5EF4-FFF2-40B4-BE49-F238E27FC236}">
                  <a16:creationId xmlns:a16="http://schemas.microsoft.com/office/drawing/2014/main" id="{93AE461B-6D9A-6D4C-B6C0-037C2785A7F8}"/>
                </a:ext>
              </a:extLst>
            </p:cNvPr>
            <p:cNvPicPr>
              <a:picLocks noChangeAspect="1"/>
            </p:cNvPicPr>
            <p:nvPr/>
          </p:nvPicPr>
          <p:blipFill>
            <a:blip r:embed="rId9"/>
            <a:srcRect/>
            <a:stretch/>
          </p:blipFill>
          <p:spPr>
            <a:xfrm>
              <a:off x="5164220" y="2830564"/>
              <a:ext cx="1657143" cy="2364917"/>
            </a:xfrm>
            <a:prstGeom prst="rect">
              <a:avLst/>
            </a:prstGeom>
          </p:spPr>
        </p:pic>
        <p:grpSp>
          <p:nvGrpSpPr>
            <p:cNvPr id="39" name="Group">
              <a:extLst>
                <a:ext uri="{FF2B5EF4-FFF2-40B4-BE49-F238E27FC236}">
                  <a16:creationId xmlns:a16="http://schemas.microsoft.com/office/drawing/2014/main" id="{A13FD61D-4B18-CB46-85F4-7EF087DBB0D1}"/>
                </a:ext>
              </a:extLst>
            </p:cNvPr>
            <p:cNvGrpSpPr/>
            <p:nvPr/>
          </p:nvGrpSpPr>
          <p:grpSpPr>
            <a:xfrm>
              <a:off x="4296982" y="5183465"/>
              <a:ext cx="3399656" cy="1455538"/>
              <a:chOff x="0" y="0"/>
              <a:chExt cx="8886308" cy="3966243"/>
            </a:xfrm>
          </p:grpSpPr>
          <p:sp>
            <p:nvSpPr>
              <p:cNvPr id="40" name="Rounded Rectangle">
                <a:extLst>
                  <a:ext uri="{FF2B5EF4-FFF2-40B4-BE49-F238E27FC236}">
                    <a16:creationId xmlns:a16="http://schemas.microsoft.com/office/drawing/2014/main" id="{4FC6FD7C-6E5A-6844-B7FC-E87C767867EF}"/>
                  </a:ext>
                </a:extLst>
              </p:cNvPr>
              <p:cNvSpPr/>
              <p:nvPr/>
            </p:nvSpPr>
            <p:spPr>
              <a:xfrm>
                <a:off x="0" y="0"/>
                <a:ext cx="8886308" cy="3966243"/>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41" name="WHAT ARE WE GOING TO LEARN?">
                <a:extLst>
                  <a:ext uri="{FF2B5EF4-FFF2-40B4-BE49-F238E27FC236}">
                    <a16:creationId xmlns:a16="http://schemas.microsoft.com/office/drawing/2014/main" id="{029368E2-DF98-E543-8297-45174BC60D46}"/>
                  </a:ext>
                </a:extLst>
              </p:cNvPr>
              <p:cNvSpPr txBox="1"/>
              <p:nvPr/>
            </p:nvSpPr>
            <p:spPr>
              <a:xfrm>
                <a:off x="222784" y="462255"/>
                <a:ext cx="8511169" cy="290739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defRPr sz="5000">
                    <a:solidFill>
                      <a:srgbClr val="002135"/>
                    </a:solidFill>
                  </a:defRPr>
                </a:lvl1pPr>
              </a:lstStyle>
              <a:p>
                <a:pPr lvl="0" algn="ctr">
                  <a:defRPr/>
                </a:pPr>
                <a:r>
                  <a:rPr lang="hi-IN" sz="2200" dirty="0"/>
                  <a:t>सादरीकरण वापरण्यास मदत करण्यासाठी फॅसिलिटेटर मार्गदर्शिका </a:t>
                </a:r>
                <a:endParaRPr kumimoji="0" sz="2200" b="0" i="0" u="none" strike="noStrike" kern="1200" cap="none" spc="0" normalizeH="0" baseline="0" noProof="0" dirty="0">
                  <a:ln>
                    <a:noFill/>
                  </a:ln>
                  <a:solidFill>
                    <a:srgbClr val="002135"/>
                  </a:solidFill>
                  <a:effectLst/>
                  <a:uLnTx/>
                  <a:uFillTx/>
                  <a:latin typeface="Gill Sans SemiBold"/>
                  <a:cs typeface="Gill Sans SemiBold"/>
                </a:endParaRPr>
              </a:p>
            </p:txBody>
          </p:sp>
        </p:grpSp>
      </p:grpSp>
      <p:grpSp>
        <p:nvGrpSpPr>
          <p:cNvPr id="8" name="Group 7">
            <a:extLst>
              <a:ext uri="{FF2B5EF4-FFF2-40B4-BE49-F238E27FC236}">
                <a16:creationId xmlns:a16="http://schemas.microsoft.com/office/drawing/2014/main" id="{31E8F00D-109C-314A-A98F-2B26C03C4FE7}"/>
              </a:ext>
            </a:extLst>
          </p:cNvPr>
          <p:cNvGrpSpPr/>
          <p:nvPr/>
        </p:nvGrpSpPr>
        <p:grpSpPr>
          <a:xfrm>
            <a:off x="561100" y="1939077"/>
            <a:ext cx="3340134" cy="2700157"/>
            <a:chOff x="563344" y="1973689"/>
            <a:chExt cx="3340134" cy="2700157"/>
          </a:xfrm>
        </p:grpSpPr>
        <p:pic>
          <p:nvPicPr>
            <p:cNvPr id="3" name="Picture 2">
              <a:extLst>
                <a:ext uri="{FF2B5EF4-FFF2-40B4-BE49-F238E27FC236}">
                  <a16:creationId xmlns:a16="http://schemas.microsoft.com/office/drawing/2014/main" id="{98547C27-D27F-B441-9DAA-1BF505A04698}"/>
                </a:ext>
              </a:extLst>
            </p:cNvPr>
            <p:cNvPicPr>
              <a:picLocks noChangeAspect="1"/>
            </p:cNvPicPr>
            <p:nvPr/>
          </p:nvPicPr>
          <p:blipFill>
            <a:blip r:embed="rId10"/>
            <a:srcRect/>
            <a:stretch/>
          </p:blipFill>
          <p:spPr>
            <a:xfrm>
              <a:off x="805117" y="1973689"/>
              <a:ext cx="2954810" cy="1665774"/>
            </a:xfrm>
            <a:prstGeom prst="rect">
              <a:avLst/>
            </a:prstGeom>
          </p:spPr>
        </p:pic>
        <p:grpSp>
          <p:nvGrpSpPr>
            <p:cNvPr id="42" name="Group">
              <a:extLst>
                <a:ext uri="{FF2B5EF4-FFF2-40B4-BE49-F238E27FC236}">
                  <a16:creationId xmlns:a16="http://schemas.microsoft.com/office/drawing/2014/main" id="{54ECA346-0AEA-FA48-9486-F90E8A75B356}"/>
                </a:ext>
              </a:extLst>
            </p:cNvPr>
            <p:cNvGrpSpPr/>
            <p:nvPr/>
          </p:nvGrpSpPr>
          <p:grpSpPr>
            <a:xfrm>
              <a:off x="563344" y="3663151"/>
              <a:ext cx="3340134" cy="1010695"/>
              <a:chOff x="3" y="0"/>
              <a:chExt cx="8730724" cy="2754076"/>
            </a:xfrm>
          </p:grpSpPr>
          <p:sp>
            <p:nvSpPr>
              <p:cNvPr id="43" name="Rounded Rectangle">
                <a:extLst>
                  <a:ext uri="{FF2B5EF4-FFF2-40B4-BE49-F238E27FC236}">
                    <a16:creationId xmlns:a16="http://schemas.microsoft.com/office/drawing/2014/main" id="{3D1D6F63-0C58-F043-AFA3-0F048692DE67}"/>
                  </a:ext>
                </a:extLst>
              </p:cNvPr>
              <p:cNvSpPr/>
              <p:nvPr/>
            </p:nvSpPr>
            <p:spPr>
              <a:xfrm>
                <a:off x="3" y="0"/>
                <a:ext cx="8730724" cy="2754076"/>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44" name="WHAT ARE WE GOING TO LEARN?">
                <a:extLst>
                  <a:ext uri="{FF2B5EF4-FFF2-40B4-BE49-F238E27FC236}">
                    <a16:creationId xmlns:a16="http://schemas.microsoft.com/office/drawing/2014/main" id="{529D0814-17D6-0F49-9611-A3A491D201CA}"/>
                  </a:ext>
                </a:extLst>
              </p:cNvPr>
              <p:cNvSpPr txBox="1"/>
              <p:nvPr/>
            </p:nvSpPr>
            <p:spPr>
              <a:xfrm>
                <a:off x="332450" y="444426"/>
                <a:ext cx="8136031" cy="198485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defRPr sz="5000">
                    <a:solidFill>
                      <a:srgbClr val="002135"/>
                    </a:solidFill>
                  </a:defRPr>
                </a:lvl1pPr>
              </a:lstStyle>
              <a:p>
                <a:pPr lvl="0" algn="ctr">
                  <a:defRPr/>
                </a:pPr>
                <a:r>
                  <a:rPr lang="hi-IN" sz="2200" dirty="0">
                    <a:solidFill>
                      <a:srgbClr val="222222"/>
                    </a:solidFill>
                    <a:latin typeface="arial" panose="020B0604020202020204" pitchFamily="34" charset="0"/>
                  </a:rPr>
                  <a:t>स्पीकर नोट्ससह सादरीकरण</a:t>
                </a:r>
                <a:endParaRPr kumimoji="0" sz="2200" b="0" i="0" u="none" strike="noStrike" kern="1200" cap="none" spc="0" normalizeH="0" baseline="0" noProof="0" dirty="0">
                  <a:ln>
                    <a:noFill/>
                  </a:ln>
                  <a:solidFill>
                    <a:srgbClr val="002135"/>
                  </a:solidFill>
                  <a:effectLst/>
                  <a:uLnTx/>
                  <a:uFillTx/>
                  <a:latin typeface="Gill Sans SemiBold"/>
                  <a:cs typeface="Gill Sans SemiBold"/>
                </a:endParaRPr>
              </a:p>
            </p:txBody>
          </p:sp>
        </p:grpSp>
      </p:grpSp>
      <p:grpSp>
        <p:nvGrpSpPr>
          <p:cNvPr id="10" name="Group 9">
            <a:extLst>
              <a:ext uri="{FF2B5EF4-FFF2-40B4-BE49-F238E27FC236}">
                <a16:creationId xmlns:a16="http://schemas.microsoft.com/office/drawing/2014/main" id="{3874062D-0890-A44C-BC1E-56EAB7E1BE74}"/>
              </a:ext>
            </a:extLst>
          </p:cNvPr>
          <p:cNvGrpSpPr/>
          <p:nvPr/>
        </p:nvGrpSpPr>
        <p:grpSpPr>
          <a:xfrm>
            <a:off x="8135355" y="1748341"/>
            <a:ext cx="3399656" cy="4543072"/>
            <a:chOff x="8072176" y="1742299"/>
            <a:chExt cx="3399656" cy="4543072"/>
          </a:xfrm>
        </p:grpSpPr>
        <p:pic>
          <p:nvPicPr>
            <p:cNvPr id="7" name="Picture 6">
              <a:extLst>
                <a:ext uri="{FF2B5EF4-FFF2-40B4-BE49-F238E27FC236}">
                  <a16:creationId xmlns:a16="http://schemas.microsoft.com/office/drawing/2014/main" id="{2BE28398-5A6E-0748-BA01-2CF127207A3C}"/>
                </a:ext>
              </a:extLst>
            </p:cNvPr>
            <p:cNvPicPr>
              <a:picLocks noChangeAspect="1"/>
            </p:cNvPicPr>
            <p:nvPr/>
          </p:nvPicPr>
          <p:blipFill>
            <a:blip r:embed="rId11"/>
            <a:srcRect/>
            <a:stretch/>
          </p:blipFill>
          <p:spPr>
            <a:xfrm>
              <a:off x="8893431" y="1742299"/>
              <a:ext cx="1847547" cy="2639354"/>
            </a:xfrm>
            <a:prstGeom prst="rect">
              <a:avLst/>
            </a:prstGeom>
          </p:spPr>
        </p:pic>
        <p:grpSp>
          <p:nvGrpSpPr>
            <p:cNvPr id="45" name="Group">
              <a:extLst>
                <a:ext uri="{FF2B5EF4-FFF2-40B4-BE49-F238E27FC236}">
                  <a16:creationId xmlns:a16="http://schemas.microsoft.com/office/drawing/2014/main" id="{021E1752-8AC4-0745-8203-F5746FB5143C}"/>
                </a:ext>
              </a:extLst>
            </p:cNvPr>
            <p:cNvGrpSpPr/>
            <p:nvPr/>
          </p:nvGrpSpPr>
          <p:grpSpPr>
            <a:xfrm>
              <a:off x="8072176" y="4462045"/>
              <a:ext cx="3399656" cy="1823326"/>
              <a:chOff x="0" y="0"/>
              <a:chExt cx="8886308" cy="4968438"/>
            </a:xfrm>
          </p:grpSpPr>
          <p:sp>
            <p:nvSpPr>
              <p:cNvPr id="46" name="Rounded Rectangle">
                <a:extLst>
                  <a:ext uri="{FF2B5EF4-FFF2-40B4-BE49-F238E27FC236}">
                    <a16:creationId xmlns:a16="http://schemas.microsoft.com/office/drawing/2014/main" id="{74294B97-10AD-CE44-A212-9CB3B7295160}"/>
                  </a:ext>
                </a:extLst>
              </p:cNvPr>
              <p:cNvSpPr/>
              <p:nvPr/>
            </p:nvSpPr>
            <p:spPr>
              <a:xfrm>
                <a:off x="0" y="0"/>
                <a:ext cx="8886308" cy="4968438"/>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47" name="WHAT ARE WE GOING TO LEARN?">
                <a:extLst>
                  <a:ext uri="{FF2B5EF4-FFF2-40B4-BE49-F238E27FC236}">
                    <a16:creationId xmlns:a16="http://schemas.microsoft.com/office/drawing/2014/main" id="{845A6EFF-7913-6B4B-A8B4-7123D99964C1}"/>
                  </a:ext>
                </a:extLst>
              </p:cNvPr>
              <p:cNvSpPr txBox="1"/>
              <p:nvPr/>
            </p:nvSpPr>
            <p:spPr>
              <a:xfrm>
                <a:off x="724898" y="904525"/>
                <a:ext cx="7746756" cy="29073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defRPr sz="5000">
                    <a:solidFill>
                      <a:srgbClr val="002135"/>
                    </a:solidFill>
                  </a:defRPr>
                </a:lvl1pPr>
              </a:lstStyle>
              <a:p>
                <a:r>
                  <a:rPr lang="hi-IN" sz="2200" dirty="0">
                    <a:solidFill>
                      <a:srgbClr val="222222"/>
                    </a:solidFill>
                    <a:latin typeface="arial" panose="020B0604020202020204" pitchFamily="34" charset="0"/>
                  </a:rPr>
                  <a:t>प्रशिक्षण वापरण्यासाठी ANM  / आशा यांना मदत करण्यासाठी पॉकेट बुक</a:t>
                </a:r>
              </a:p>
            </p:txBody>
          </p:sp>
        </p:grpSp>
      </p:grpSp>
      <p:sp>
        <p:nvSpPr>
          <p:cNvPr id="38" name="Title 3">
            <a:extLst>
              <a:ext uri="{FF2B5EF4-FFF2-40B4-BE49-F238E27FC236}">
                <a16:creationId xmlns:a16="http://schemas.microsoft.com/office/drawing/2014/main" id="{BA1F17C4-26AF-204B-89C8-7AE332F98AB9}"/>
              </a:ext>
            </a:extLst>
          </p:cNvPr>
          <p:cNvSpPr txBox="1">
            <a:spLocks/>
          </p:cNvSpPr>
          <p:nvPr/>
        </p:nvSpPr>
        <p:spPr>
          <a:xfrm>
            <a:off x="928688" y="177800"/>
            <a:ext cx="10418761" cy="1000287"/>
          </a:xfrm>
          <a:prstGeom prst="roundRect">
            <a:avLst/>
          </a:prstGeom>
        </p:spPr>
        <p:style>
          <a:lnRef idx="2">
            <a:schemeClr val="dk1"/>
          </a:lnRef>
          <a:fillRef idx="1">
            <a:schemeClr val="lt1"/>
          </a:fillRef>
          <a:effectRef idx="0">
            <a:schemeClr val="dk1"/>
          </a:effectRef>
          <a:fontRef idx="minor">
            <a:schemeClr val="dk1"/>
          </a:fontRef>
        </p:style>
        <p:txBody>
          <a:bodyPr>
            <a:normAutofit fontScale="97500"/>
          </a:bodyPr>
          <a:lst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9pPr>
          </a:lstStyle>
          <a:p>
            <a:r>
              <a:rPr lang="hi-IN" sz="4400" dirty="0"/>
              <a:t>प्रशिक्षण किट</a:t>
            </a:r>
            <a:r>
              <a:rPr lang="en-US" sz="4400" dirty="0"/>
              <a:t> </a:t>
            </a:r>
            <a:r>
              <a:rPr lang="hi-IN" sz="4400" dirty="0"/>
              <a:t>कॉन्टेन्टस </a:t>
            </a:r>
            <a:endParaRPr lang="en-US" sz="44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5366934"/>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F08453C-778D-2141-AA51-DD107AA9ACBF}"/>
              </a:ext>
            </a:extLst>
          </p:cNvPr>
          <p:cNvPicPr>
            <a:picLocks noChangeAspect="1"/>
          </p:cNvPicPr>
          <p:nvPr/>
        </p:nvPicPr>
        <p:blipFill>
          <a:blip r:embed="rId2"/>
          <a:srcRect/>
          <a:stretch/>
        </p:blipFill>
        <p:spPr>
          <a:xfrm>
            <a:off x="7310159" y="1475131"/>
            <a:ext cx="3431629" cy="4726932"/>
          </a:xfrm>
          <a:prstGeom prst="rect">
            <a:avLst/>
          </a:prstGeom>
        </p:spPr>
      </p:pic>
      <p:pic>
        <p:nvPicPr>
          <p:cNvPr id="6" name="Picture 5">
            <a:extLst>
              <a:ext uri="{FF2B5EF4-FFF2-40B4-BE49-F238E27FC236}">
                <a16:creationId xmlns:a16="http://schemas.microsoft.com/office/drawing/2014/main" id="{7A71D773-36E8-8A49-A4D7-47E9A496446F}"/>
              </a:ext>
            </a:extLst>
          </p:cNvPr>
          <p:cNvPicPr>
            <a:picLocks noChangeAspect="1"/>
          </p:cNvPicPr>
          <p:nvPr/>
        </p:nvPicPr>
        <p:blipFill>
          <a:blip r:embed="rId3"/>
          <a:srcRect/>
          <a:stretch/>
        </p:blipFill>
        <p:spPr>
          <a:xfrm>
            <a:off x="2421653" y="1555001"/>
            <a:ext cx="3338642" cy="4723459"/>
          </a:xfrm>
          <a:prstGeom prst="rect">
            <a:avLst/>
          </a:prstGeom>
        </p:spPr>
      </p:pic>
      <p:grpSp>
        <p:nvGrpSpPr>
          <p:cNvPr id="9" name="Group">
            <a:extLst>
              <a:ext uri="{FF2B5EF4-FFF2-40B4-BE49-F238E27FC236}">
                <a16:creationId xmlns:a16="http://schemas.microsoft.com/office/drawing/2014/main" id="{1C4C420F-5695-2843-9BBD-EDB4DFA17606}"/>
              </a:ext>
            </a:extLst>
          </p:cNvPr>
          <p:cNvGrpSpPr/>
          <p:nvPr/>
        </p:nvGrpSpPr>
        <p:grpSpPr>
          <a:xfrm>
            <a:off x="129598" y="6278460"/>
            <a:ext cx="2186795" cy="453471"/>
            <a:chOff x="0" y="0"/>
            <a:chExt cx="4601208" cy="995765"/>
          </a:xfrm>
        </p:grpSpPr>
        <p:pic>
          <p:nvPicPr>
            <p:cNvPr id="10" name="Picture 3" descr="Picture 3">
              <a:extLst>
                <a:ext uri="{FF2B5EF4-FFF2-40B4-BE49-F238E27FC236}">
                  <a16:creationId xmlns:a16="http://schemas.microsoft.com/office/drawing/2014/main" id="{AA173682-3DFD-6545-A56F-685A46B10235}"/>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0" y="114822"/>
              <a:ext cx="951954" cy="766122"/>
            </a:xfrm>
            <a:prstGeom prst="rect">
              <a:avLst/>
            </a:prstGeom>
            <a:ln w="12700" cap="flat">
              <a:noFill/>
              <a:miter lim="400000"/>
            </a:ln>
            <a:effectLst/>
          </p:spPr>
        </p:pic>
        <p:pic>
          <p:nvPicPr>
            <p:cNvPr id="11" name="Picture 5" descr="Picture 5">
              <a:extLst>
                <a:ext uri="{FF2B5EF4-FFF2-40B4-BE49-F238E27FC236}">
                  <a16:creationId xmlns:a16="http://schemas.microsoft.com/office/drawing/2014/main" id="{C56EC0D7-67D0-8549-8B0C-B309776847EB}"/>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1145" y="114822"/>
              <a:ext cx="800064" cy="766122"/>
            </a:xfrm>
            <a:prstGeom prst="rect">
              <a:avLst/>
            </a:prstGeom>
            <a:ln w="12700" cap="flat">
              <a:noFill/>
              <a:miter lim="400000"/>
            </a:ln>
            <a:effectLst/>
          </p:spPr>
        </p:pic>
        <p:sp>
          <p:nvSpPr>
            <p:cNvPr id="12" name="Line">
              <a:extLst>
                <a:ext uri="{FF2B5EF4-FFF2-40B4-BE49-F238E27FC236}">
                  <a16:creationId xmlns:a16="http://schemas.microsoft.com/office/drawing/2014/main" id="{9CAB1071-D752-274B-B63E-5B68A6FC951B}"/>
                </a:ext>
              </a:extLst>
            </p:cNvPr>
            <p:cNvSpPr/>
            <p:nvPr/>
          </p:nvSpPr>
          <p:spPr>
            <a:xfrm flipV="1">
              <a:off x="3624632"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13" name="Line">
              <a:extLst>
                <a:ext uri="{FF2B5EF4-FFF2-40B4-BE49-F238E27FC236}">
                  <a16:creationId xmlns:a16="http://schemas.microsoft.com/office/drawing/2014/main" id="{233ED82A-CEF6-3B4D-B288-418C3E0ECC27}"/>
                </a:ext>
              </a:extLst>
            </p:cNvPr>
            <p:cNvSpPr/>
            <p:nvPr/>
          </p:nvSpPr>
          <p:spPr>
            <a:xfrm flipV="1">
              <a:off x="1128406" y="255439"/>
              <a:ext cx="1" cy="484888"/>
            </a:xfrm>
            <a:prstGeom prst="line">
              <a:avLst/>
            </a:prstGeom>
            <a:noFill/>
            <a:ln w="25400" cap="flat">
              <a:solidFill>
                <a:srgbClr val="FFFFFF"/>
              </a:solidFill>
              <a:prstDash val="solid"/>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pic>
          <p:nvPicPr>
            <p:cNvPr id="14" name="ministry-and-health-family-welfare.png" descr="ministry-and-health-family-welfare.png">
              <a:extLst>
                <a:ext uri="{FF2B5EF4-FFF2-40B4-BE49-F238E27FC236}">
                  <a16:creationId xmlns:a16="http://schemas.microsoft.com/office/drawing/2014/main" id="{72DD9D2B-4A03-594F-B90A-39E31DDEE00D}"/>
                </a:ext>
              </a:extLst>
            </p:cNvPr>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1304920" y="0"/>
              <a:ext cx="1964860" cy="995766"/>
            </a:xfrm>
            <a:prstGeom prst="rect">
              <a:avLst/>
            </a:prstGeom>
            <a:ln w="12700" cap="flat">
              <a:noFill/>
              <a:miter lim="400000"/>
            </a:ln>
            <a:effectLst/>
          </p:spPr>
        </p:pic>
      </p:grpSp>
      <p:grpSp>
        <p:nvGrpSpPr>
          <p:cNvPr id="15" name="Group">
            <a:extLst>
              <a:ext uri="{FF2B5EF4-FFF2-40B4-BE49-F238E27FC236}">
                <a16:creationId xmlns:a16="http://schemas.microsoft.com/office/drawing/2014/main" id="{6E88EF64-F60B-4144-9C73-2BFE6B5B1A53}"/>
              </a:ext>
            </a:extLst>
          </p:cNvPr>
          <p:cNvGrpSpPr/>
          <p:nvPr/>
        </p:nvGrpSpPr>
        <p:grpSpPr>
          <a:xfrm rot="16200000">
            <a:off x="-1436947" y="2955783"/>
            <a:ext cx="4468007" cy="1049656"/>
            <a:chOff x="0" y="0"/>
            <a:chExt cx="8886305" cy="1891548"/>
          </a:xfrm>
        </p:grpSpPr>
        <p:sp>
          <p:nvSpPr>
            <p:cNvPr id="16" name="Rounded Rectangle">
              <a:extLst>
                <a:ext uri="{FF2B5EF4-FFF2-40B4-BE49-F238E27FC236}">
                  <a16:creationId xmlns:a16="http://schemas.microsoft.com/office/drawing/2014/main" id="{B2F63602-605F-CF4C-979F-78F9D85F04E4}"/>
                </a:ext>
              </a:extLst>
            </p:cNvPr>
            <p:cNvSpPr/>
            <p:nvPr/>
          </p:nvSpPr>
          <p:spPr>
            <a:xfrm>
              <a:off x="0" y="0"/>
              <a:ext cx="8886305" cy="1891548"/>
            </a:xfrm>
            <a:prstGeom prst="roundRect">
              <a:avLst>
                <a:gd name="adj" fmla="val 10071"/>
              </a:avLst>
            </a:prstGeom>
            <a:solidFill>
              <a:srgbClr val="FFFFFF"/>
            </a:solidFill>
            <a:ln w="12700" cap="flat">
              <a:noFill/>
              <a:miter lim="400000"/>
            </a:ln>
            <a:effectLst/>
          </p:spPr>
          <p:txBody>
            <a:bodyPr wrap="square" lIns="0" tIns="0" rIns="0" bIns="0" numCol="1"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Gill Sans SemiBold"/>
                </a:defRPr>
              </a:pPr>
              <a:endParaRPr kumimoji="0" sz="1600" b="0" i="0" u="none" strike="noStrike" kern="1200" cap="none" spc="0" normalizeH="0" baseline="0" noProof="0">
                <a:ln>
                  <a:noFill/>
                </a:ln>
                <a:solidFill>
                  <a:srgbClr val="FFFFFF"/>
                </a:solidFill>
                <a:effectLst/>
                <a:uLnTx/>
                <a:uFillTx/>
                <a:latin typeface="Gill Sans SemiBold"/>
                <a:cs typeface="Gill Sans SemiBold"/>
                <a:sym typeface="Gill Sans SemiBold"/>
              </a:endParaRPr>
            </a:p>
          </p:txBody>
        </p:sp>
        <p:sp>
          <p:nvSpPr>
            <p:cNvPr id="17" name="WHAT ARE WE GOING TO LEARN?">
              <a:extLst>
                <a:ext uri="{FF2B5EF4-FFF2-40B4-BE49-F238E27FC236}">
                  <a16:creationId xmlns:a16="http://schemas.microsoft.com/office/drawing/2014/main" id="{869564A9-37BE-1847-AB02-862867C61342}"/>
                </a:ext>
              </a:extLst>
            </p:cNvPr>
            <p:cNvSpPr txBox="1"/>
            <p:nvPr/>
          </p:nvSpPr>
          <p:spPr>
            <a:xfrm>
              <a:off x="375137" y="206266"/>
              <a:ext cx="8136031" cy="1479023"/>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25400" tIns="25400" rIns="25400" bIns="25400" numCol="1" anchor="ctr">
              <a:spAutoFit/>
            </a:bodyPr>
            <a:lstStyle>
              <a:lvl1pPr>
                <a:defRPr sz="5000">
                  <a:solidFill>
                    <a:srgbClr val="002135"/>
                  </a:solidFill>
                </a:defRPr>
              </a:lvl1pPr>
            </a:lstStyle>
            <a:p>
              <a:pPr lvl="0" algn="ctr">
                <a:defRPr/>
              </a:pPr>
              <a:r>
                <a:rPr lang="hi-IN" dirty="0"/>
                <a:t>कॉन्टेन्टस </a:t>
              </a:r>
              <a:endParaRPr kumimoji="0" b="0" i="0" u="none" strike="noStrike" kern="1200" cap="none" spc="0" normalizeH="0" baseline="0" noProof="0" dirty="0">
                <a:ln>
                  <a:noFill/>
                </a:ln>
                <a:solidFill>
                  <a:srgbClr val="002135"/>
                </a:solidFill>
                <a:effectLst/>
                <a:uLnTx/>
                <a:uFillTx/>
                <a:latin typeface="Gill Sans SemiBold"/>
                <a:cs typeface="Gill Sans SemiBold"/>
              </a:endParaRPr>
            </a:p>
          </p:txBody>
        </p:sp>
      </p:grpSp>
      <p:sp>
        <p:nvSpPr>
          <p:cNvPr id="2" name="TextBox 1">
            <a:extLst>
              <a:ext uri="{FF2B5EF4-FFF2-40B4-BE49-F238E27FC236}">
                <a16:creationId xmlns:a16="http://schemas.microsoft.com/office/drawing/2014/main" id="{75B1DC27-3F23-8F47-BFFA-E0AE5396D735}"/>
              </a:ext>
            </a:extLst>
          </p:cNvPr>
          <p:cNvSpPr txBox="1"/>
          <p:nvPr/>
        </p:nvSpPr>
        <p:spPr>
          <a:xfrm>
            <a:off x="1969104" y="849750"/>
            <a:ext cx="4243740" cy="658336"/>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825500" hangingPunct="0"/>
            <a:r>
              <a:rPr lang="hi-IN" sz="3200" dirty="0"/>
              <a:t>फॅसिलिटेटर मार्गदर्शिका</a:t>
            </a:r>
            <a:endParaRPr kumimoji="0" lang="en-US" sz="3000" b="1" i="0" u="none" strike="noStrike" cap="none" spc="0" normalizeH="0" baseline="0" dirty="0">
              <a:ln>
                <a:noFill/>
              </a:ln>
              <a:solidFill>
                <a:srgbClr val="000000"/>
              </a:solidFill>
              <a:effectLst/>
              <a:uFillTx/>
              <a:latin typeface="Arial" panose="020B0604020202020204" pitchFamily="34" charset="0"/>
              <a:ea typeface="Gill Sans"/>
              <a:cs typeface="Arial" panose="020B0604020202020204" pitchFamily="34" charset="0"/>
              <a:sym typeface="Gill Sans"/>
            </a:endParaRPr>
          </a:p>
        </p:txBody>
      </p:sp>
      <p:sp>
        <p:nvSpPr>
          <p:cNvPr id="18" name="TextBox 17">
            <a:extLst>
              <a:ext uri="{FF2B5EF4-FFF2-40B4-BE49-F238E27FC236}">
                <a16:creationId xmlns:a16="http://schemas.microsoft.com/office/drawing/2014/main" id="{7EB250E8-5B81-7540-AFF0-BFB0F02C52D4}"/>
              </a:ext>
            </a:extLst>
          </p:cNvPr>
          <p:cNvSpPr txBox="1"/>
          <p:nvPr/>
        </p:nvSpPr>
        <p:spPr>
          <a:xfrm>
            <a:off x="6904104" y="822450"/>
            <a:ext cx="4243740" cy="658336"/>
          </a:xfrm>
          <a:prstGeom prst="roundRect">
            <a:avLst/>
          </a:prstGeom>
          <a:solidFill>
            <a:srgbClr val="FFC000"/>
          </a:solidFill>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defPPr>
              <a:defRPr lang="en-US"/>
            </a:defPPr>
            <a:lvl1pPr marR="0" indent="0" algn="ctr" defTabSz="825500" fontAlgn="auto"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Arial" panose="020B0604020202020204" pitchFamily="34" charset="0"/>
                <a:ea typeface="Gill Sans"/>
                <a:cs typeface="Arial" panose="020B0604020202020204" pitchFamily="34" charset="0"/>
              </a:defRPr>
            </a:lvl1pPr>
          </a:lstStyle>
          <a:p>
            <a:r>
              <a:rPr lang="en-US" sz="3200" b="0" dirty="0" err="1">
                <a:solidFill>
                  <a:schemeClr val="dk1"/>
                </a:solidFill>
                <a:latin typeface="+mn-lt"/>
                <a:ea typeface="+mn-ea"/>
                <a:cs typeface="+mn-cs"/>
                <a:sym typeface="Gill Sans"/>
              </a:rPr>
              <a:t>पॉकेट</a:t>
            </a:r>
            <a:r>
              <a:rPr lang="en-US" sz="3200" b="0" dirty="0">
                <a:solidFill>
                  <a:schemeClr val="dk1"/>
                </a:solidFill>
                <a:latin typeface="+mn-lt"/>
                <a:ea typeface="+mn-ea"/>
                <a:cs typeface="+mn-cs"/>
                <a:sym typeface="Gill Sans"/>
              </a:rPr>
              <a:t> </a:t>
            </a:r>
            <a:r>
              <a:rPr lang="en-US" sz="3200" b="0" dirty="0" err="1">
                <a:solidFill>
                  <a:schemeClr val="dk1"/>
                </a:solidFill>
                <a:latin typeface="+mn-lt"/>
                <a:ea typeface="+mn-ea"/>
                <a:cs typeface="+mn-cs"/>
                <a:sym typeface="Gill Sans"/>
              </a:rPr>
              <a:t>पुस्तिका</a:t>
            </a:r>
            <a:r>
              <a:rPr lang="en-US" sz="3200" b="0" dirty="0">
                <a:solidFill>
                  <a:schemeClr val="dk1"/>
                </a:solidFill>
                <a:latin typeface="+mn-lt"/>
                <a:ea typeface="+mn-ea"/>
                <a:cs typeface="+mn-cs"/>
                <a:sym typeface="Gill Sans"/>
              </a:rPr>
              <a:t> </a:t>
            </a:r>
          </a:p>
        </p:txBody>
      </p:sp>
    </p:spTree>
    <p:extLst>
      <p:ext uri="{BB962C8B-B14F-4D97-AF65-F5344CB8AC3E}">
        <p14:creationId xmlns:p14="http://schemas.microsoft.com/office/powerpoint/2010/main" val="39600452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dissolv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D6D3E7C-57EB-1349-BC83-B46F8EAE0333}"/>
              </a:ext>
            </a:extLst>
          </p:cNvPr>
          <p:cNvPicPr>
            <a:picLocks noChangeAspect="1"/>
          </p:cNvPicPr>
          <p:nvPr/>
        </p:nvPicPr>
        <p:blipFill>
          <a:blip r:embed="rId2"/>
          <a:srcRect/>
          <a:stretch/>
        </p:blipFill>
        <p:spPr>
          <a:xfrm>
            <a:off x="8898091" y="1395237"/>
            <a:ext cx="2389339" cy="3376425"/>
          </a:xfrm>
          <a:prstGeom prst="rect">
            <a:avLst/>
          </a:prstGeom>
        </p:spPr>
      </p:pic>
      <p:pic>
        <p:nvPicPr>
          <p:cNvPr id="8" name="Picture 7">
            <a:extLst>
              <a:ext uri="{FF2B5EF4-FFF2-40B4-BE49-F238E27FC236}">
                <a16:creationId xmlns:a16="http://schemas.microsoft.com/office/drawing/2014/main" id="{52EB8752-8F3E-074A-80CC-4A82209F0367}"/>
              </a:ext>
            </a:extLst>
          </p:cNvPr>
          <p:cNvPicPr>
            <a:picLocks noChangeAspect="1"/>
          </p:cNvPicPr>
          <p:nvPr/>
        </p:nvPicPr>
        <p:blipFill>
          <a:blip r:embed="rId3"/>
          <a:srcRect/>
          <a:stretch/>
        </p:blipFill>
        <p:spPr>
          <a:xfrm>
            <a:off x="4074364" y="1112773"/>
            <a:ext cx="4043272" cy="5700585"/>
          </a:xfrm>
          <a:prstGeom prst="rect">
            <a:avLst/>
          </a:prstGeom>
        </p:spPr>
      </p:pic>
      <p:sp>
        <p:nvSpPr>
          <p:cNvPr id="4" name="Line Callout 1 3">
            <a:extLst>
              <a:ext uri="{FF2B5EF4-FFF2-40B4-BE49-F238E27FC236}">
                <a16:creationId xmlns:a16="http://schemas.microsoft.com/office/drawing/2014/main" id="{18F46D24-58AF-D143-A422-8AE0ECA2D216}"/>
              </a:ext>
            </a:extLst>
          </p:cNvPr>
          <p:cNvSpPr/>
          <p:nvPr/>
        </p:nvSpPr>
        <p:spPr>
          <a:xfrm rot="10800000" flipV="1">
            <a:off x="1188855" y="1395237"/>
            <a:ext cx="1911096" cy="1005840"/>
          </a:xfrm>
          <a:prstGeom prst="borderCallout1">
            <a:avLst>
              <a:gd name="adj1" fmla="val 46603"/>
              <a:gd name="adj2" fmla="val -1630"/>
              <a:gd name="adj3" fmla="val 125534"/>
              <a:gd name="adj4" fmla="val -54603"/>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hi-IN" sz="1400" dirty="0"/>
              <a:t>प्रत्येक सत्रापूर्वी शिकण्याच्या उद्दिष्टांचे स्पष्टीकरण द्या</a:t>
            </a:r>
            <a:endParaRPr kumimoji="0" lang="en-US" sz="14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Gill Sans SemiBold"/>
            </a:endParaRPr>
          </a:p>
        </p:txBody>
      </p:sp>
      <p:sp>
        <p:nvSpPr>
          <p:cNvPr id="9" name="Line Callout 1 8">
            <a:extLst>
              <a:ext uri="{FF2B5EF4-FFF2-40B4-BE49-F238E27FC236}">
                <a16:creationId xmlns:a16="http://schemas.microsoft.com/office/drawing/2014/main" id="{4D230053-CD2F-0344-AEBC-89EFC15B661A}"/>
              </a:ext>
            </a:extLst>
          </p:cNvPr>
          <p:cNvSpPr/>
          <p:nvPr/>
        </p:nvSpPr>
        <p:spPr>
          <a:xfrm rot="10800000" flipV="1">
            <a:off x="1188856" y="3007404"/>
            <a:ext cx="1911096" cy="822960"/>
          </a:xfrm>
          <a:prstGeom prst="borderCallout1">
            <a:avLst>
              <a:gd name="adj1" fmla="val 46603"/>
              <a:gd name="adj2" fmla="val -1630"/>
              <a:gd name="adj3" fmla="val 143218"/>
              <a:gd name="adj4" fmla="val -47202"/>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hi-IN" sz="1400" dirty="0"/>
              <a:t>आपल्याला स्लाइडबद्दल थोडक्यात स्पष्टीकरण देतील</a:t>
            </a:r>
            <a:endParaRPr kumimoji="0" lang="en-US" sz="140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Gill Sans SemiBold"/>
            </a:endParaRPr>
          </a:p>
        </p:txBody>
      </p:sp>
      <p:sp>
        <p:nvSpPr>
          <p:cNvPr id="11" name="Line Callout 1 10">
            <a:extLst>
              <a:ext uri="{FF2B5EF4-FFF2-40B4-BE49-F238E27FC236}">
                <a16:creationId xmlns:a16="http://schemas.microsoft.com/office/drawing/2014/main" id="{C087E7A1-B7BE-0A45-9B6E-541CB843A147}"/>
              </a:ext>
            </a:extLst>
          </p:cNvPr>
          <p:cNvSpPr/>
          <p:nvPr/>
        </p:nvSpPr>
        <p:spPr>
          <a:xfrm rot="10800000" flipV="1">
            <a:off x="1065517" y="4436691"/>
            <a:ext cx="2312427" cy="1508105"/>
          </a:xfrm>
          <a:prstGeom prst="borderCallout1">
            <a:avLst>
              <a:gd name="adj1" fmla="val 46603"/>
              <a:gd name="adj2" fmla="val -1630"/>
              <a:gd name="adj3" fmla="val 88112"/>
              <a:gd name="adj4" fmla="val -47202"/>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a:r>
              <a:rPr lang="en-US" sz="1400" dirty="0" err="1"/>
              <a:t>सहभागींना</a:t>
            </a:r>
            <a:r>
              <a:rPr lang="en-US" sz="1400" dirty="0"/>
              <a:t> </a:t>
            </a:r>
            <a:r>
              <a:rPr lang="en-US" sz="1400" dirty="0" err="1"/>
              <a:t>इनपुट</a:t>
            </a:r>
            <a:r>
              <a:rPr lang="en-US" sz="1400" dirty="0"/>
              <a:t> </a:t>
            </a:r>
            <a:r>
              <a:rPr lang="en-US" sz="1400" dirty="0" err="1"/>
              <a:t>प्राप्त</a:t>
            </a:r>
            <a:r>
              <a:rPr lang="en-US" sz="1400" dirty="0"/>
              <a:t> </a:t>
            </a:r>
            <a:r>
              <a:rPr lang="en-US" sz="1400" dirty="0" err="1"/>
              <a:t>झाले</a:t>
            </a:r>
            <a:r>
              <a:rPr lang="en-US" sz="1400" dirty="0"/>
              <a:t> </a:t>
            </a:r>
            <a:r>
              <a:rPr lang="en-US" sz="1400" dirty="0" err="1"/>
              <a:t>आहे</a:t>
            </a:r>
            <a:r>
              <a:rPr lang="en-US" sz="1400" dirty="0"/>
              <a:t> </a:t>
            </a:r>
            <a:r>
              <a:rPr lang="en-US" sz="1400" dirty="0" err="1"/>
              <a:t>की</a:t>
            </a:r>
            <a:r>
              <a:rPr lang="en-US" sz="1400" dirty="0"/>
              <a:t> </a:t>
            </a:r>
            <a:r>
              <a:rPr lang="en-US" sz="1400" dirty="0" err="1"/>
              <a:t>नाही</a:t>
            </a:r>
            <a:r>
              <a:rPr lang="en-US" sz="1400" dirty="0"/>
              <a:t> </a:t>
            </a:r>
            <a:r>
              <a:rPr lang="en-US" sz="1400" dirty="0" err="1"/>
              <a:t>हे</a:t>
            </a:r>
            <a:r>
              <a:rPr lang="en-US" sz="1400" dirty="0"/>
              <a:t> </a:t>
            </a:r>
            <a:r>
              <a:rPr lang="en-US" sz="1400" dirty="0" err="1"/>
              <a:t>समजून</a:t>
            </a:r>
            <a:r>
              <a:rPr lang="en-US" sz="1400" dirty="0"/>
              <a:t> </a:t>
            </a:r>
            <a:r>
              <a:rPr lang="en-US" sz="1400" dirty="0" err="1"/>
              <a:t>घेण्यासाठी</a:t>
            </a:r>
            <a:r>
              <a:rPr lang="en-US" sz="1400" dirty="0"/>
              <a:t>  </a:t>
            </a:r>
            <a:r>
              <a:rPr lang="en-US" sz="1400" dirty="0" err="1"/>
              <a:t>सत्राच्या</a:t>
            </a:r>
            <a:r>
              <a:rPr lang="en-US" sz="1400" dirty="0"/>
              <a:t> </a:t>
            </a:r>
            <a:r>
              <a:rPr lang="en-US" sz="1400" dirty="0" err="1"/>
              <a:t>शेवटी</a:t>
            </a:r>
            <a:r>
              <a:rPr lang="en-US" sz="1400" dirty="0"/>
              <a:t> </a:t>
            </a:r>
            <a:r>
              <a:rPr lang="en-US" sz="1400" dirty="0" err="1"/>
              <a:t>दिलयगेलेलया</a:t>
            </a:r>
            <a:r>
              <a:rPr lang="en-US" sz="1400" dirty="0"/>
              <a:t> </a:t>
            </a:r>
            <a:r>
              <a:rPr lang="en-US" sz="1400" dirty="0" err="1"/>
              <a:t>अभ्यसाची</a:t>
            </a:r>
            <a:r>
              <a:rPr lang="en-US" sz="1400" dirty="0"/>
              <a:t> </a:t>
            </a:r>
            <a:r>
              <a:rPr lang="en-US" sz="1400" dirty="0" err="1"/>
              <a:t>अंमलबजावणी</a:t>
            </a:r>
            <a:r>
              <a:rPr lang="en-US" sz="1400" dirty="0"/>
              <a:t> </a:t>
            </a:r>
            <a:r>
              <a:rPr lang="en-US" sz="1400" dirty="0" err="1"/>
              <a:t>करणे</a:t>
            </a:r>
            <a:r>
              <a:rPr lang="en-US" sz="1400" dirty="0"/>
              <a:t> </a:t>
            </a:r>
            <a:r>
              <a:rPr lang="en-US" sz="1400" dirty="0" err="1"/>
              <a:t>आवश्यक</a:t>
            </a:r>
            <a:r>
              <a:rPr lang="en-US" sz="1400" dirty="0"/>
              <a:t> </a:t>
            </a:r>
            <a:r>
              <a:rPr lang="en-US" sz="1400" dirty="0" err="1"/>
              <a:t>आहे</a:t>
            </a:r>
            <a:endParaRPr lang="en-US" sz="1400" dirty="0"/>
          </a:p>
        </p:txBody>
      </p:sp>
      <p:sp>
        <p:nvSpPr>
          <p:cNvPr id="7" name="Line Callout 2 6">
            <a:extLst>
              <a:ext uri="{FF2B5EF4-FFF2-40B4-BE49-F238E27FC236}">
                <a16:creationId xmlns:a16="http://schemas.microsoft.com/office/drawing/2014/main" id="{AFC9A948-CAE4-FD4F-A180-F95F9B9F6FAB}"/>
              </a:ext>
            </a:extLst>
          </p:cNvPr>
          <p:cNvSpPr/>
          <p:nvPr/>
        </p:nvSpPr>
        <p:spPr>
          <a:xfrm>
            <a:off x="9801226" y="4867915"/>
            <a:ext cx="1471612" cy="822960"/>
          </a:xfrm>
          <a:prstGeom prst="borderCallout2">
            <a:avLst>
              <a:gd name="adj1" fmla="val 18750"/>
              <a:gd name="adj2" fmla="val -8333"/>
              <a:gd name="adj3" fmla="val 18750"/>
              <a:gd name="adj4" fmla="val -16667"/>
              <a:gd name="adj5" fmla="val -52658"/>
              <a:gd name="adj6" fmla="val -44173"/>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hi-IN" sz="1400" dirty="0"/>
              <a:t>महत्त्वपूर्ण स्लाइड्ससाठी ट्रेनर नोट्स</a:t>
            </a:r>
            <a:endParaRPr kumimoji="0" lang="en-US" sz="1400" b="0" i="0" u="none" strike="noStrike" cap="none" spc="0" normalizeH="0" baseline="0" dirty="0">
              <a:ln>
                <a:noFill/>
              </a:ln>
              <a:solidFill>
                <a:srgbClr val="FFFFFF"/>
              </a:solidFill>
              <a:effectLst/>
              <a:uFillTx/>
              <a:latin typeface="Arial" panose="020B0604020202020204" pitchFamily="34" charset="0"/>
              <a:cs typeface="Arial" panose="020B0604020202020204" pitchFamily="34" charset="0"/>
              <a:sym typeface="Gill Sans SemiBold"/>
            </a:endParaRPr>
          </a:p>
        </p:txBody>
      </p:sp>
      <p:sp>
        <p:nvSpPr>
          <p:cNvPr id="14" name="Title 3">
            <a:extLst>
              <a:ext uri="{FF2B5EF4-FFF2-40B4-BE49-F238E27FC236}">
                <a16:creationId xmlns:a16="http://schemas.microsoft.com/office/drawing/2014/main" id="{07010A28-D0A4-C346-B71B-F67E3378B766}"/>
              </a:ext>
            </a:extLst>
          </p:cNvPr>
          <p:cNvSpPr txBox="1">
            <a:spLocks/>
          </p:cNvSpPr>
          <p:nvPr/>
        </p:nvSpPr>
        <p:spPr>
          <a:xfrm>
            <a:off x="928688" y="177800"/>
            <a:ext cx="10418761" cy="1000287"/>
          </a:xfrm>
          <a:prstGeom prst="roundRect">
            <a:avLst/>
          </a:prstGeom>
        </p:spPr>
        <p:style>
          <a:lnRef idx="2">
            <a:schemeClr val="dk1"/>
          </a:lnRef>
          <a:fillRef idx="1">
            <a:schemeClr val="lt1"/>
          </a:fillRef>
          <a:effectRef idx="0">
            <a:schemeClr val="dk1"/>
          </a:effectRef>
          <a:fontRef idx="minor">
            <a:schemeClr val="dk1"/>
          </a:fontRef>
        </p:style>
        <p:txBody>
          <a:bodyPr>
            <a:normAutofit fontScale="97500"/>
          </a:bodyPr>
          <a:lst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9pPr>
          </a:lstStyle>
          <a:p>
            <a:r>
              <a:rPr lang="hi-IN" sz="5000" dirty="0"/>
              <a:t>फॅसिलिटर मार्गदर्शिका कशी  वापरावी </a:t>
            </a:r>
            <a:endParaRPr lang="en-US" sz="5000" kern="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1665183"/>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CBD26B9-64FA-884D-A9FB-3B14DD424657}"/>
              </a:ext>
            </a:extLst>
          </p:cNvPr>
          <p:cNvPicPr>
            <a:picLocks noChangeAspect="1"/>
          </p:cNvPicPr>
          <p:nvPr/>
        </p:nvPicPr>
        <p:blipFill>
          <a:blip r:embed="rId2"/>
          <a:srcRect/>
          <a:stretch/>
        </p:blipFill>
        <p:spPr>
          <a:xfrm>
            <a:off x="5662864" y="1895803"/>
            <a:ext cx="5540854" cy="3463034"/>
          </a:xfrm>
          <a:prstGeom prst="rect">
            <a:avLst/>
          </a:prstGeom>
        </p:spPr>
      </p:pic>
      <p:sp>
        <p:nvSpPr>
          <p:cNvPr id="5" name="TextBox 4">
            <a:extLst>
              <a:ext uri="{FF2B5EF4-FFF2-40B4-BE49-F238E27FC236}">
                <a16:creationId xmlns:a16="http://schemas.microsoft.com/office/drawing/2014/main" id="{A70431BB-F9DD-614E-BD27-06F12D3DF14C}"/>
              </a:ext>
            </a:extLst>
          </p:cNvPr>
          <p:cNvSpPr txBox="1"/>
          <p:nvPr/>
        </p:nvSpPr>
        <p:spPr>
          <a:xfrm>
            <a:off x="645659" y="1394505"/>
            <a:ext cx="4339997" cy="4753719"/>
          </a:xfrm>
          <a:prstGeom prst="roundRect">
            <a:avLst/>
          </a:prstGeom>
          <a:solidFill>
            <a:srgbClr val="FFC000"/>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14350" indent="-514350" defTabSz="825500" hangingPunct="0">
              <a:buFont typeface="+mj-lt"/>
              <a:buAutoNum type="arabicPeriod"/>
            </a:pPr>
            <a:r>
              <a:rPr lang="hi-IN" sz="2400" dirty="0"/>
              <a:t>स्लाइडचा सर्वांगीण वापर समजण्यासाठी फॅसिलिटेटर मार्गदर्शक वापरा</a:t>
            </a:r>
          </a:p>
          <a:p>
            <a:pPr marL="514350" indent="-514350" defTabSz="825500" hangingPunct="0">
              <a:buFont typeface="+mj-lt"/>
              <a:buAutoNum type="arabicPeriod"/>
            </a:pPr>
            <a:r>
              <a:rPr lang="mr-IN" altLang="en-US" sz="2400" dirty="0"/>
              <a:t>महत्त्वपूर्ण </a:t>
            </a:r>
            <a:r>
              <a:rPr lang="mr-IN" altLang="en-US" sz="2400" dirty="0" err="1"/>
              <a:t>स्लाइड्समध्ये</a:t>
            </a:r>
            <a:r>
              <a:rPr lang="mr-IN" altLang="en-US" sz="2400" dirty="0"/>
              <a:t> स्पष्टीकरण </a:t>
            </a:r>
            <a:r>
              <a:rPr lang="mr-IN" altLang="en-US" sz="2400" dirty="0" err="1"/>
              <a:t>देन्या</a:t>
            </a:r>
            <a:r>
              <a:rPr lang="mr-IN" altLang="en-US" sz="2400" dirty="0"/>
              <a:t> साठी  </a:t>
            </a:r>
            <a:r>
              <a:rPr lang="mr-IN" altLang="en-US" sz="2400" dirty="0" err="1"/>
              <a:t>प्रशिक्षकासाठी</a:t>
            </a:r>
            <a:r>
              <a:rPr lang="mr-IN" altLang="en-US" sz="2400" dirty="0"/>
              <a:t> </a:t>
            </a:r>
            <a:r>
              <a:rPr lang="mr-IN" altLang="en-US" sz="2400" dirty="0" err="1"/>
              <a:t>स्पीकर</a:t>
            </a:r>
            <a:r>
              <a:rPr lang="mr-IN" altLang="en-US" sz="2400" dirty="0"/>
              <a:t> </a:t>
            </a:r>
            <a:r>
              <a:rPr lang="mr-IN" altLang="en-US" sz="2400" dirty="0" err="1"/>
              <a:t>नोट्स</a:t>
            </a:r>
            <a:r>
              <a:rPr lang="mr-IN" altLang="en-US" sz="2400" dirty="0"/>
              <a:t> आहेत</a:t>
            </a:r>
            <a:r>
              <a:rPr lang="en-US" altLang="en-US" sz="2400" dirty="0"/>
              <a:t>. </a:t>
            </a:r>
          </a:p>
          <a:p>
            <a:pPr marL="514350" indent="-514350" defTabSz="825500" hangingPunct="0">
              <a:buFont typeface="+mj-lt"/>
              <a:buAutoNum type="arabicPeriod"/>
            </a:pPr>
            <a:r>
              <a:rPr lang="mr-IN" altLang="en-US" sz="2400" dirty="0"/>
              <a:t>प्रत्येक सत्राच्या शेवटी स्व-</a:t>
            </a:r>
            <a:r>
              <a:rPr lang="mr-IN" altLang="en-US" sz="2400" dirty="0" err="1"/>
              <a:t>मूल्यांकनाचा</a:t>
            </a:r>
            <a:r>
              <a:rPr lang="mr-IN" altLang="en-US" sz="2400" dirty="0"/>
              <a:t> </a:t>
            </a:r>
            <a:r>
              <a:rPr lang="en-US" altLang="en-US" sz="2400" dirty="0"/>
              <a:t> </a:t>
            </a:r>
            <a:r>
              <a:rPr lang="mr-IN" altLang="en-US" sz="2400" dirty="0"/>
              <a:t>वापर </a:t>
            </a:r>
            <a:r>
              <a:rPr lang="hi-IN" altLang="en-US" sz="2400" dirty="0"/>
              <a:t>करूण </a:t>
            </a:r>
            <a:r>
              <a:rPr lang="en-US" altLang="en-US" sz="2400" dirty="0"/>
              <a:t> </a:t>
            </a:r>
            <a:r>
              <a:rPr lang="hi-IN" altLang="en-US" sz="2400" dirty="0"/>
              <a:t>सहभागी </a:t>
            </a:r>
            <a:r>
              <a:rPr lang="en-US" altLang="en-US" sz="2400" dirty="0"/>
              <a:t> </a:t>
            </a:r>
            <a:r>
              <a:rPr lang="mr-IN" altLang="en-US" sz="2400" dirty="0" err="1"/>
              <a:t>समजूतदारता</a:t>
            </a:r>
            <a:r>
              <a:rPr lang="mr-IN" altLang="en-US" sz="2400" dirty="0"/>
              <a:t> तपासणे </a:t>
            </a:r>
            <a:endParaRPr lang="en-US" altLang="en-US" sz="2400" dirty="0"/>
          </a:p>
        </p:txBody>
      </p:sp>
      <p:sp>
        <p:nvSpPr>
          <p:cNvPr id="6" name="Title 3">
            <a:extLst>
              <a:ext uri="{FF2B5EF4-FFF2-40B4-BE49-F238E27FC236}">
                <a16:creationId xmlns:a16="http://schemas.microsoft.com/office/drawing/2014/main" id="{A9F4DE26-346D-BE4D-A92C-CFE0428DB3FB}"/>
              </a:ext>
            </a:extLst>
          </p:cNvPr>
          <p:cNvSpPr txBox="1">
            <a:spLocks/>
          </p:cNvSpPr>
          <p:nvPr/>
        </p:nvSpPr>
        <p:spPr>
          <a:xfrm>
            <a:off x="645660" y="68577"/>
            <a:ext cx="10418761" cy="1000287"/>
          </a:xfrm>
          <a:prstGeom prst="roundRect">
            <a:avLst/>
          </a:prstGeom>
        </p:spPr>
        <p:style>
          <a:lnRef idx="2">
            <a:schemeClr val="dk1"/>
          </a:lnRef>
          <a:fillRef idx="1">
            <a:schemeClr val="lt1"/>
          </a:fillRef>
          <a:effectRef idx="0">
            <a:schemeClr val="dk1"/>
          </a:effectRef>
          <a:fontRef idx="minor">
            <a:schemeClr val="dk1"/>
          </a:fontRef>
        </p:style>
        <p:txBody>
          <a:bodyPr>
            <a:normAutofit fontScale="97500"/>
          </a:bodyPr>
          <a:lstStyle>
            <a:lvl1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1pPr>
            <a:lvl2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2pPr>
            <a:lvl3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3pPr>
            <a:lvl4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4pPr>
            <a:lvl5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5pPr>
            <a:lvl6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6pPr>
            <a:lvl7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7pPr>
            <a:lvl8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8pPr>
            <a:lvl9pPr marL="0" marR="0" indent="0" algn="ctr" defTabSz="412750" rtl="0" latinLnBrk="0">
              <a:lnSpc>
                <a:spcPct val="100000"/>
              </a:lnSpc>
              <a:spcBef>
                <a:spcPts val="0"/>
              </a:spcBef>
              <a:spcAft>
                <a:spcPts val="0"/>
              </a:spcAft>
              <a:buClrTx/>
              <a:buSzTx/>
              <a:buFontTx/>
              <a:buNone/>
              <a:tabLst/>
              <a:defRPr sz="5600" b="0" i="0" u="none" strike="noStrike" cap="none" spc="0" baseline="0">
                <a:solidFill>
                  <a:schemeClr val="dk1"/>
                </a:solidFill>
                <a:uFillTx/>
                <a:latin typeface="+mn-lt"/>
                <a:ea typeface="+mn-ea"/>
                <a:cs typeface="+mn-cs"/>
                <a:sym typeface="Gill Sans SemiBold"/>
              </a:defRPr>
            </a:lvl9pPr>
          </a:lstStyle>
          <a:p>
            <a:r>
              <a:rPr lang="hi-IN" sz="5000" dirty="0"/>
              <a:t>रेझेंटेशन कसे वापरावे</a:t>
            </a:r>
            <a:endParaRPr lang="en-US" sz="5000" kern="0" dirty="0">
              <a:latin typeface="Arial" panose="020B0604020202020204" pitchFamily="34" charset="0"/>
              <a:cs typeface="Arial" panose="020B0604020202020204" pitchFamily="34" charset="0"/>
            </a:endParaRPr>
          </a:p>
        </p:txBody>
      </p:sp>
      <p:sp>
        <p:nvSpPr>
          <p:cNvPr id="17" name="Rectangle 13">
            <a:extLst>
              <a:ext uri="{FF2B5EF4-FFF2-40B4-BE49-F238E27FC236}">
                <a16:creationId xmlns:a16="http://schemas.microsoft.com/office/drawing/2014/main" id="{6ADFDE31-0433-6440-8C33-42319B236BBE}"/>
              </a:ext>
            </a:extLst>
          </p:cNvPr>
          <p:cNvSpPr>
            <a:spLocks noChangeArrowheads="1"/>
          </p:cNvSpPr>
          <p:nvPr/>
        </p:nvSpPr>
        <p:spPr bwMode="auto">
          <a:xfrm>
            <a:off x="0" y="-93006"/>
            <a:ext cx="184731" cy="323165"/>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731388102"/>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407C36-2A25-E141-A77C-294E449C4153}"/>
              </a:ext>
            </a:extLst>
          </p:cNvPr>
          <p:cNvPicPr>
            <a:picLocks noChangeAspect="1"/>
          </p:cNvPicPr>
          <p:nvPr/>
        </p:nvPicPr>
        <p:blipFill>
          <a:blip r:embed="rId2"/>
          <a:srcRect/>
          <a:stretch/>
        </p:blipFill>
        <p:spPr>
          <a:xfrm>
            <a:off x="8425422" y="1688152"/>
            <a:ext cx="2846316" cy="4079720"/>
          </a:xfrm>
          <a:prstGeom prst="rect">
            <a:avLst/>
          </a:prstGeom>
        </p:spPr>
      </p:pic>
      <p:sp>
        <p:nvSpPr>
          <p:cNvPr id="5" name="TextBox 4">
            <a:extLst>
              <a:ext uri="{FF2B5EF4-FFF2-40B4-BE49-F238E27FC236}">
                <a16:creationId xmlns:a16="http://schemas.microsoft.com/office/drawing/2014/main" id="{A70431BB-F9DD-614E-BD27-06F12D3DF14C}"/>
              </a:ext>
            </a:extLst>
          </p:cNvPr>
          <p:cNvSpPr txBox="1"/>
          <p:nvPr/>
        </p:nvSpPr>
        <p:spPr>
          <a:xfrm>
            <a:off x="846909" y="244701"/>
            <a:ext cx="9966960" cy="1167411"/>
          </a:xfrm>
          <a:prstGeom prst="roundRect">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ctr" defTabSz="825500" hangingPunct="0"/>
            <a:r>
              <a:rPr lang="hi-IN" sz="5000" dirty="0">
                <a:solidFill>
                  <a:srgbClr val="222222"/>
                </a:solidFill>
                <a:latin typeface="arial" panose="020B0604020202020204" pitchFamily="34" charset="0"/>
              </a:rPr>
              <a:t>पॉकेट बुक कसे वापरावे</a:t>
            </a:r>
            <a:endParaRPr kumimoji="0" lang="en-US" sz="5000" i="0" u="none" strike="noStrike" cap="none" spc="0" normalizeH="0" baseline="0" dirty="0">
              <a:ln>
                <a:noFill/>
              </a:ln>
              <a:solidFill>
                <a:srgbClr val="000000"/>
              </a:solidFill>
              <a:effectLst/>
              <a:uFillTx/>
              <a:latin typeface="Arial" panose="020B0604020202020204" pitchFamily="34" charset="0"/>
              <a:ea typeface="Gill Sans"/>
              <a:cs typeface="Arial" panose="020B0604020202020204" pitchFamily="34" charset="0"/>
              <a:sym typeface="Gill Sans"/>
            </a:endParaRPr>
          </a:p>
        </p:txBody>
      </p:sp>
      <p:pic>
        <p:nvPicPr>
          <p:cNvPr id="6" name="Picture 5">
            <a:extLst>
              <a:ext uri="{FF2B5EF4-FFF2-40B4-BE49-F238E27FC236}">
                <a16:creationId xmlns:a16="http://schemas.microsoft.com/office/drawing/2014/main" id="{1D41FF6A-48C2-7C4C-BCED-9F0C7CAE2ACA}"/>
              </a:ext>
            </a:extLst>
          </p:cNvPr>
          <p:cNvPicPr>
            <a:picLocks noChangeAspect="1"/>
          </p:cNvPicPr>
          <p:nvPr/>
        </p:nvPicPr>
        <p:blipFill>
          <a:blip r:embed="rId3"/>
          <a:srcRect/>
          <a:stretch/>
        </p:blipFill>
        <p:spPr>
          <a:xfrm>
            <a:off x="954499" y="2002971"/>
            <a:ext cx="3221931" cy="4438081"/>
          </a:xfrm>
          <a:prstGeom prst="rect">
            <a:avLst/>
          </a:prstGeom>
        </p:spPr>
      </p:pic>
      <p:sp>
        <p:nvSpPr>
          <p:cNvPr id="7" name="Line Callout 2 6">
            <a:extLst>
              <a:ext uri="{FF2B5EF4-FFF2-40B4-BE49-F238E27FC236}">
                <a16:creationId xmlns:a16="http://schemas.microsoft.com/office/drawing/2014/main" id="{DC8E56FF-8B70-7747-95C3-01B054D65C43}"/>
              </a:ext>
            </a:extLst>
          </p:cNvPr>
          <p:cNvSpPr/>
          <p:nvPr/>
        </p:nvSpPr>
        <p:spPr>
          <a:xfrm>
            <a:off x="4870245" y="4169364"/>
            <a:ext cx="1463040" cy="782060"/>
          </a:xfrm>
          <a:prstGeom prst="borderCallout2">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hi-IN" sz="1400" dirty="0"/>
              <a:t>अनुक्रमणिका पृष्ठावर नॅव्हिगेट केली जाऊ शकते</a:t>
            </a:r>
            <a:endParaRPr kumimoji="0" lang="en-US" sz="1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Gill Sans SemiBold"/>
            </a:endParaRPr>
          </a:p>
        </p:txBody>
      </p:sp>
      <p:sp>
        <p:nvSpPr>
          <p:cNvPr id="9" name="Line Callout 2 8">
            <a:extLst>
              <a:ext uri="{FF2B5EF4-FFF2-40B4-BE49-F238E27FC236}">
                <a16:creationId xmlns:a16="http://schemas.microsoft.com/office/drawing/2014/main" id="{9A050C6F-C421-6442-B4A7-8B6DB3AA8639}"/>
              </a:ext>
            </a:extLst>
          </p:cNvPr>
          <p:cNvSpPr/>
          <p:nvPr/>
        </p:nvSpPr>
        <p:spPr>
          <a:xfrm>
            <a:off x="4915965" y="2637942"/>
            <a:ext cx="1554480" cy="521374"/>
          </a:xfrm>
          <a:prstGeom prst="borderCallout2">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en-US" sz="1400" dirty="0"/>
              <a:t>FLW</a:t>
            </a:r>
            <a:r>
              <a:rPr lang="hi-IN" sz="1400" dirty="0"/>
              <a:t> द्वारे फोनवर वापर</a:t>
            </a:r>
            <a:endParaRPr kumimoji="0" lang="en-US" sz="1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Gill Sans SemiBold"/>
            </a:endParaRPr>
          </a:p>
        </p:txBody>
      </p:sp>
      <p:sp>
        <p:nvSpPr>
          <p:cNvPr id="10" name="Line Callout 2 9">
            <a:extLst>
              <a:ext uri="{FF2B5EF4-FFF2-40B4-BE49-F238E27FC236}">
                <a16:creationId xmlns:a16="http://schemas.microsoft.com/office/drawing/2014/main" id="{96A651C2-F3C6-B041-8775-912D6358AD7C}"/>
              </a:ext>
            </a:extLst>
          </p:cNvPr>
          <p:cNvSpPr/>
          <p:nvPr/>
        </p:nvSpPr>
        <p:spPr>
          <a:xfrm>
            <a:off x="4824525" y="5708603"/>
            <a:ext cx="1930236" cy="484133"/>
          </a:xfrm>
          <a:prstGeom prst="borderCallout2">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hi-IN" sz="1300" dirty="0"/>
              <a:t>कसे करावे यावरील पाच महत्त्वाचे मुद्दे</a:t>
            </a:r>
            <a:endParaRPr kumimoji="0" lang="en-US" sz="13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Gill Sans SemiBold"/>
            </a:endParaRPr>
          </a:p>
        </p:txBody>
      </p:sp>
      <p:sp>
        <p:nvSpPr>
          <p:cNvPr id="12" name="Line Callout 2 11">
            <a:extLst>
              <a:ext uri="{FF2B5EF4-FFF2-40B4-BE49-F238E27FC236}">
                <a16:creationId xmlns:a16="http://schemas.microsoft.com/office/drawing/2014/main" id="{68DF9D62-45D0-CC48-A7D3-4F5C0F570FD5}"/>
              </a:ext>
            </a:extLst>
          </p:cNvPr>
          <p:cNvSpPr/>
          <p:nvPr/>
        </p:nvSpPr>
        <p:spPr>
          <a:xfrm>
            <a:off x="6682762" y="1792748"/>
            <a:ext cx="1770278" cy="430887"/>
          </a:xfrm>
          <a:prstGeom prst="borderCallout2">
            <a:avLst>
              <a:gd name="adj1" fmla="val 113067"/>
              <a:gd name="adj2" fmla="val 51984"/>
              <a:gd name="adj3" fmla="val 140015"/>
              <a:gd name="adj4" fmla="val 54762"/>
              <a:gd name="adj5" fmla="val 223659"/>
              <a:gd name="adj6" fmla="val 96190"/>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lang="hi-IN" sz="1400" dirty="0"/>
              <a:t>पाच गोष्टी लक्षात ठेवा</a:t>
            </a:r>
            <a:endParaRPr kumimoji="0" lang="en-US" sz="1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Gill Sans SemiBold"/>
            </a:endParaRPr>
          </a:p>
        </p:txBody>
      </p:sp>
      <p:sp>
        <p:nvSpPr>
          <p:cNvPr id="13" name="Line Callout 2 12">
            <a:extLst>
              <a:ext uri="{FF2B5EF4-FFF2-40B4-BE49-F238E27FC236}">
                <a16:creationId xmlns:a16="http://schemas.microsoft.com/office/drawing/2014/main" id="{22DEAE58-44DC-EC49-9136-5992294F77F3}"/>
              </a:ext>
            </a:extLst>
          </p:cNvPr>
          <p:cNvSpPr/>
          <p:nvPr/>
        </p:nvSpPr>
        <p:spPr>
          <a:xfrm>
            <a:off x="6632711" y="3533597"/>
            <a:ext cx="1770278" cy="430887"/>
          </a:xfrm>
          <a:prstGeom prst="borderCallout2">
            <a:avLst>
              <a:gd name="adj1" fmla="val 113067"/>
              <a:gd name="adj2" fmla="val 51984"/>
              <a:gd name="adj3" fmla="val 140015"/>
              <a:gd name="adj4" fmla="val 54762"/>
              <a:gd name="adj5" fmla="val 223659"/>
              <a:gd name="adj6" fmla="val 96190"/>
            </a:avLst>
          </a:prstGeom>
          <a:ln/>
        </p:spPr>
        <p:style>
          <a:lnRef idx="2">
            <a:schemeClr val="dk1"/>
          </a:lnRef>
          <a:fillRef idx="1">
            <a:schemeClr val="lt1"/>
          </a:fillRef>
          <a:effectRef idx="0">
            <a:schemeClr val="dk1"/>
          </a:effectRef>
          <a:fontRef idx="minor">
            <a:schemeClr val="dk1"/>
          </a:fontRef>
        </p:style>
        <p:txBody>
          <a:bodyPr rot="0" spcFirstLastPara="1" vertOverflow="overflow" horzOverflow="overflow" vert="horz" wrap="square" lIns="0" tIns="0" rIns="0" bIns="0" numCol="1" spcCol="38100" rtlCol="0" anchor="ctr">
            <a:spAutoFit/>
          </a:bodyPr>
          <a:lstStyle/>
          <a:p>
            <a:pPr algn="ctr" defTabSz="825500" hangingPunct="0"/>
            <a:r>
              <a:rPr kumimoji="0" lang="en-US" sz="1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Gill Sans SemiBold"/>
              </a:rPr>
              <a:t> </a:t>
            </a:r>
            <a:r>
              <a:rPr kumimoji="0" lang="en-US" sz="1400" b="1"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Gill Sans SemiBold"/>
              </a:rPr>
              <a:t>FLW</a:t>
            </a:r>
            <a:r>
              <a:rPr kumimoji="0" lang="en-US" sz="1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Gill Sans SemiBold"/>
              </a:rPr>
              <a:t> </a:t>
            </a:r>
            <a:r>
              <a:rPr lang="hi-IN" sz="1400" dirty="0"/>
              <a:t>साठी सुलभ संदर्भ</a:t>
            </a:r>
            <a:endParaRPr kumimoji="0" lang="en-US" sz="1400" b="0" i="0" u="none" strike="noStrike" cap="none" spc="0" normalizeH="0" baseline="0" dirty="0">
              <a:ln>
                <a:noFill/>
              </a:ln>
              <a:solidFill>
                <a:schemeClr val="tx1"/>
              </a:solidFill>
              <a:effectLst/>
              <a:uFillTx/>
              <a:latin typeface="Arial" panose="020B0604020202020204" pitchFamily="34" charset="0"/>
              <a:cs typeface="Arial" panose="020B0604020202020204" pitchFamily="34" charset="0"/>
              <a:sym typeface="Gill Sans SemiBold"/>
            </a:endParaRPr>
          </a:p>
        </p:txBody>
      </p:sp>
    </p:spTree>
    <p:extLst>
      <p:ext uri="{BB962C8B-B14F-4D97-AF65-F5344CB8AC3E}">
        <p14:creationId xmlns:p14="http://schemas.microsoft.com/office/powerpoint/2010/main" val="233299179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9023E6-8C7C-DB49-800F-B12A035472CB}"/>
              </a:ext>
            </a:extLst>
          </p:cNvPr>
          <p:cNvSpPr>
            <a:spLocks noGrp="1"/>
          </p:cNvSpPr>
          <p:nvPr>
            <p:ph type="title"/>
          </p:nvPr>
        </p:nvSpPr>
        <p:spPr>
          <a:solidFill>
            <a:schemeClr val="bg1"/>
          </a:solidFill>
        </p:spPr>
        <p:txBody>
          <a:bodyPr>
            <a:normAutofit/>
          </a:bodyPr>
          <a:lstStyle/>
          <a:p>
            <a:r>
              <a:rPr lang="hi-IN" sz="5000" b="1" dirty="0"/>
              <a:t>व्हर्च्युअल ट्रेनिंग प्रोटोकॉल</a:t>
            </a:r>
            <a:endParaRPr lang="en-US" sz="5000" b="1" dirty="0"/>
          </a:p>
        </p:txBody>
      </p:sp>
      <p:sp>
        <p:nvSpPr>
          <p:cNvPr id="4" name="TextBox 3">
            <a:extLst>
              <a:ext uri="{FF2B5EF4-FFF2-40B4-BE49-F238E27FC236}">
                <a16:creationId xmlns:a16="http://schemas.microsoft.com/office/drawing/2014/main" id="{3453A183-AE58-C740-8367-F40A412204B5}"/>
              </a:ext>
            </a:extLst>
          </p:cNvPr>
          <p:cNvSpPr txBox="1"/>
          <p:nvPr/>
        </p:nvSpPr>
        <p:spPr>
          <a:xfrm>
            <a:off x="325740" y="2276569"/>
            <a:ext cx="5770260" cy="3457357"/>
          </a:xfrm>
          <a:prstGeom prst="rect">
            <a:avLst/>
          </a:prstGeom>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457200" indent="-457200" defTabSz="825500" hangingPunct="0">
              <a:buFont typeface="Arial" panose="020B0604020202020204" pitchFamily="34" charset="0"/>
              <a:buChar char="•"/>
            </a:pPr>
            <a:r>
              <a:rPr lang="hi-IN" sz="3000" dirty="0">
                <a:solidFill>
                  <a:srgbClr val="222222"/>
                </a:solidFill>
                <a:latin typeface="arial" panose="020B0604020202020204" pitchFamily="34" charset="0"/>
              </a:rPr>
              <a:t>कोठे लॉग इन करावे याची माहिती सर्वांना आहे</a:t>
            </a:r>
            <a:endParaRPr lang="en-US" sz="3000" dirty="0">
              <a:solidFill>
                <a:srgbClr val="222222"/>
              </a:solidFill>
              <a:latin typeface="arial" panose="020B0604020202020204" pitchFamily="34" charset="0"/>
            </a:endParaRPr>
          </a:p>
          <a:p>
            <a:pPr marL="457200" indent="-457200" defTabSz="825500" hangingPunct="0">
              <a:buFont typeface="Arial" panose="020B0604020202020204" pitchFamily="34" charset="0"/>
              <a:buChar char="•"/>
            </a:pPr>
            <a:r>
              <a:rPr lang="hi-IN" sz="3000" dirty="0">
                <a:solidFill>
                  <a:schemeClr val="tx1"/>
                </a:solidFill>
              </a:rPr>
              <a:t>कनेक्ट करण्यासाठी विशिष्ट लोकांना संदेश देण्यात आला आहे</a:t>
            </a:r>
            <a:endParaRPr lang="en-US" sz="3000" dirty="0">
              <a:solidFill>
                <a:schemeClr val="tx1"/>
              </a:solidFill>
            </a:endParaRPr>
          </a:p>
          <a:p>
            <a:pPr marL="457200" indent="-457200" defTabSz="825500" hangingPunct="0">
              <a:buFont typeface="Arial" panose="020B0604020202020204" pitchFamily="34" charset="0"/>
              <a:buChar char="•"/>
            </a:pPr>
            <a:r>
              <a:rPr lang="hi-IN" sz="3000" dirty="0">
                <a:solidFill>
                  <a:srgbClr val="000000"/>
                </a:solidFill>
                <a:latin typeface="Arial" panose="020B0604020202020204" pitchFamily="34" charset="0"/>
                <a:ea typeface="Gill Sans"/>
                <a:cs typeface="Arial" panose="020B0604020202020204" pitchFamily="34" charset="0"/>
                <a:sym typeface="Gill Sans"/>
              </a:rPr>
              <a:t>चांगले इंटरनेट कनेक्शन</a:t>
            </a:r>
            <a:endParaRPr lang="en-US" sz="3000" dirty="0">
              <a:solidFill>
                <a:srgbClr val="000000"/>
              </a:solidFill>
              <a:latin typeface="Arial" panose="020B0604020202020204" pitchFamily="34" charset="0"/>
              <a:ea typeface="Gill Sans"/>
              <a:cs typeface="Arial" panose="020B0604020202020204" pitchFamily="34" charset="0"/>
              <a:sym typeface="Gill Sans"/>
            </a:endParaRPr>
          </a:p>
          <a:p>
            <a:pPr marL="457200" indent="-457200" defTabSz="825500" hangingPunct="0">
              <a:buFont typeface="Arial" panose="020B0604020202020204" pitchFamily="34" charset="0"/>
              <a:buChar char="•"/>
            </a:pPr>
            <a:r>
              <a:rPr lang="hi-IN" sz="3000" dirty="0">
                <a:solidFill>
                  <a:srgbClr val="000000"/>
                </a:solidFill>
                <a:latin typeface="Arial" panose="020B0604020202020204" pitchFamily="34" charset="0"/>
                <a:ea typeface="Gill Sans"/>
                <a:cs typeface="Arial" panose="020B0604020202020204" pitchFamily="34" charset="0"/>
                <a:sym typeface="Gill Sans"/>
              </a:rPr>
              <a:t>सत्रासाठी वेळ</a:t>
            </a:r>
            <a:endParaRPr lang="en-US" sz="3000" dirty="0">
              <a:solidFill>
                <a:srgbClr val="000000"/>
              </a:solidFill>
              <a:latin typeface="Arial" panose="020B0604020202020204" pitchFamily="34" charset="0"/>
              <a:ea typeface="Gill Sans"/>
              <a:cs typeface="Arial" panose="020B0604020202020204" pitchFamily="34" charset="0"/>
              <a:sym typeface="Gill Sans"/>
            </a:endParaRPr>
          </a:p>
          <a:p>
            <a:pPr marL="457200" indent="-457200" defTabSz="825500" hangingPunct="0">
              <a:buFont typeface="Arial" panose="020B0604020202020204" pitchFamily="34" charset="0"/>
              <a:buChar char="•"/>
            </a:pPr>
            <a:r>
              <a:rPr lang="en-US" sz="3000" dirty="0" err="1">
                <a:solidFill>
                  <a:srgbClr val="000000"/>
                </a:solidFill>
                <a:latin typeface="Arial" panose="020B0604020202020204" pitchFamily="34" charset="0"/>
                <a:ea typeface="Gill Sans"/>
                <a:cs typeface="Arial" panose="020B0604020202020204" pitchFamily="34" charset="0"/>
                <a:sym typeface="Gill Sans"/>
              </a:rPr>
              <a:t>सत्र</a:t>
            </a:r>
            <a:r>
              <a:rPr lang="en-US" sz="3000" dirty="0">
                <a:solidFill>
                  <a:srgbClr val="000000"/>
                </a:solidFill>
                <a:latin typeface="Arial" panose="020B0604020202020204" pitchFamily="34" charset="0"/>
                <a:ea typeface="Gill Sans"/>
                <a:cs typeface="Arial" panose="020B0604020202020204" pitchFamily="34" charset="0"/>
                <a:sym typeface="Gill Sans"/>
              </a:rPr>
              <a:t> </a:t>
            </a:r>
            <a:r>
              <a:rPr lang="en-US" sz="3000" dirty="0" err="1">
                <a:solidFill>
                  <a:srgbClr val="000000"/>
                </a:solidFill>
                <a:latin typeface="Arial" panose="020B0604020202020204" pitchFamily="34" charset="0"/>
                <a:ea typeface="Gill Sans"/>
                <a:cs typeface="Arial" panose="020B0604020202020204" pitchFamily="34" charset="0"/>
                <a:sym typeface="Gill Sans"/>
              </a:rPr>
              <a:t>साठी</a:t>
            </a:r>
            <a:r>
              <a:rPr lang="en-US" sz="3000" dirty="0">
                <a:solidFill>
                  <a:srgbClr val="000000"/>
                </a:solidFill>
                <a:latin typeface="Arial" panose="020B0604020202020204" pitchFamily="34" charset="0"/>
                <a:ea typeface="Gill Sans"/>
                <a:cs typeface="Arial" panose="020B0604020202020204" pitchFamily="34" charset="0"/>
                <a:sym typeface="Gill Sans"/>
              </a:rPr>
              <a:t> </a:t>
            </a:r>
            <a:r>
              <a:rPr lang="en-US" sz="3000" dirty="0" err="1">
                <a:solidFill>
                  <a:srgbClr val="000000"/>
                </a:solidFill>
                <a:latin typeface="Arial" panose="020B0604020202020204" pitchFamily="34" charset="0"/>
                <a:ea typeface="Gill Sans"/>
                <a:cs typeface="Arial" panose="020B0604020202020204" pitchFamily="34" charset="0"/>
                <a:sym typeface="Gill Sans"/>
              </a:rPr>
              <a:t>नोंदनी</a:t>
            </a:r>
            <a:r>
              <a:rPr lang="en-US" sz="3000" dirty="0">
                <a:solidFill>
                  <a:srgbClr val="000000"/>
                </a:solidFill>
                <a:latin typeface="Arial" panose="020B0604020202020204" pitchFamily="34" charset="0"/>
                <a:ea typeface="Gill Sans"/>
                <a:cs typeface="Arial" panose="020B0604020202020204" pitchFamily="34" charset="0"/>
                <a:sym typeface="Gill Sans"/>
              </a:rPr>
              <a:t> </a:t>
            </a:r>
          </a:p>
        </p:txBody>
      </p:sp>
      <p:sp>
        <p:nvSpPr>
          <p:cNvPr id="5" name="TextBox 4">
            <a:extLst>
              <a:ext uri="{FF2B5EF4-FFF2-40B4-BE49-F238E27FC236}">
                <a16:creationId xmlns:a16="http://schemas.microsoft.com/office/drawing/2014/main" id="{50B04A7A-1A08-0046-8646-D2E919CE2714}"/>
              </a:ext>
            </a:extLst>
          </p:cNvPr>
          <p:cNvSpPr txBox="1"/>
          <p:nvPr/>
        </p:nvSpPr>
        <p:spPr>
          <a:xfrm>
            <a:off x="6246985" y="1876462"/>
            <a:ext cx="5619275" cy="4257576"/>
          </a:xfrm>
          <a:prstGeom prst="rect">
            <a:avLst/>
          </a:prstGeom>
          <a:solidFill>
            <a:srgbClr val="FFC000"/>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1" vertOverflow="overflow" horzOverflow="overflow" vert="horz" wrap="square" lIns="50800" tIns="50800" rIns="50800" bIns="50800" numCol="1" spcCol="38100" rtlCol="0" anchor="ctr">
            <a:spAutoFit/>
          </a:bodyPr>
          <a:lstStyle/>
          <a:p>
            <a:pPr marL="457200" indent="-457200" defTabSz="825500" hangingPunct="0">
              <a:buFont typeface="Arial" panose="020B0604020202020204" pitchFamily="34" charset="0"/>
              <a:buChar char="•"/>
            </a:pPr>
            <a:r>
              <a:rPr lang="hi-IN" sz="3000" dirty="0">
                <a:solidFill>
                  <a:schemeClr val="tx1"/>
                </a:solidFill>
              </a:rPr>
              <a:t>लक्ष केंद्रित करा</a:t>
            </a:r>
          </a:p>
          <a:p>
            <a:pPr marL="457200" indent="-457200" defTabSz="825500" hangingPunct="0">
              <a:buFont typeface="Arial" panose="020B0604020202020204" pitchFamily="34" charset="0"/>
              <a:buChar char="•"/>
            </a:pPr>
            <a:r>
              <a:rPr lang="hi-IN" sz="3000" dirty="0">
                <a:solidFill>
                  <a:schemeClr val="tx1"/>
                </a:solidFill>
              </a:rPr>
              <a:t>आपला आवाज संतुलित ठेवा</a:t>
            </a:r>
          </a:p>
          <a:p>
            <a:pPr marL="457200" indent="-457200" defTabSz="825500" hangingPunct="0">
              <a:buFont typeface="Arial" panose="020B0604020202020204" pitchFamily="34" charset="0"/>
              <a:buChar char="•"/>
            </a:pPr>
            <a:r>
              <a:rPr lang="hi-IN" sz="3000" dirty="0">
                <a:solidFill>
                  <a:schemeClr val="tx1"/>
                </a:solidFill>
              </a:rPr>
              <a:t>जास्तीत जास्त प्रशिक्षणार्थींशी संवाद साधा</a:t>
            </a:r>
          </a:p>
          <a:p>
            <a:pPr marL="457200" indent="-457200" defTabSz="825500" hangingPunct="0">
              <a:buFont typeface="Arial" panose="020B0604020202020204" pitchFamily="34" charset="0"/>
              <a:buChar char="•"/>
            </a:pPr>
            <a:r>
              <a:rPr lang="hi-IN" sz="3000" dirty="0">
                <a:solidFill>
                  <a:schemeClr val="tx1"/>
                </a:solidFill>
              </a:rPr>
              <a:t>चर्चेसाठी आणि प्रश्न उत्तर घेन्याचे प्रोटोकॉल सेट करा </a:t>
            </a:r>
          </a:p>
          <a:p>
            <a:pPr marL="457200" indent="-457200" defTabSz="825500" hangingPunct="0">
              <a:buFont typeface="Arial" panose="020B0604020202020204" pitchFamily="34" charset="0"/>
              <a:buChar char="•"/>
            </a:pPr>
            <a:r>
              <a:rPr lang="hi-IN" sz="3000" dirty="0">
                <a:solidFill>
                  <a:schemeClr val="tx1"/>
                </a:solidFill>
              </a:rPr>
              <a:t>सहभागी बोलणे सुरू करेपर्यंत त्यांचे कॅमेरे बंद ठेवण्यासाठी विनंती करा </a:t>
            </a:r>
          </a:p>
        </p:txBody>
      </p:sp>
    </p:spTree>
    <p:extLst>
      <p:ext uri="{BB962C8B-B14F-4D97-AF65-F5344CB8AC3E}">
        <p14:creationId xmlns:p14="http://schemas.microsoft.com/office/powerpoint/2010/main" val="1031192100"/>
      </p:ext>
    </p:extLst>
  </p:cSld>
  <p:clrMapOvr>
    <a:masterClrMapping/>
  </p:clrMapOvr>
  <p:transition spd="med"/>
</p:sld>
</file>

<file path=ppt/theme/theme1.xml><?xml version="1.0" encoding="utf-8"?>
<a:theme xmlns:a="http://schemas.openxmlformats.org/drawingml/2006/main"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Gill Sans SemiBold"/>
        <a:ea typeface="Gill Sans SemiBold"/>
        <a:cs typeface="Gill Sans SemiBold"/>
      </a:majorFont>
      <a:minorFont>
        <a:latin typeface="Gill Sans SemiBold"/>
        <a:ea typeface="Gill Sans SemiBold"/>
        <a:cs typeface="Gill Sans SemiBold"/>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0" tIns="0" rIns="0" bIns="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Gill Sans SemiBold"/>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000" b="1"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765</Words>
  <Application>Microsoft Macintosh PowerPoint</Application>
  <PresentationFormat>Widescreen</PresentationFormat>
  <Paragraphs>58</Paragraphs>
  <Slides>8</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Arial</vt:lpstr>
      <vt:lpstr>Calibri</vt:lpstr>
      <vt:lpstr>Gill Sans</vt:lpstr>
      <vt:lpstr>Gill Sans Light</vt:lpstr>
      <vt:lpstr>Gill Sans SemiBold</vt:lpstr>
      <vt:lpstr>White</vt:lpstr>
      <vt:lpstr>PowerPoint Presentation</vt:lpstr>
      <vt:lpstr>प्रशिक्षण साहित्य</vt:lpstr>
      <vt:lpstr>PowerPoint Presentation</vt:lpstr>
      <vt:lpstr>PowerPoint Presentation</vt:lpstr>
      <vt:lpstr>PowerPoint Presentation</vt:lpstr>
      <vt:lpstr>PowerPoint Presentation</vt:lpstr>
      <vt:lpstr>PowerPoint Presentation</vt:lpstr>
      <vt:lpstr>व्हर्च्युअल ट्रेनिंग प्रोटोकॉल</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Varsha Chanda</dc:creator>
  <cp:lastModifiedBy>diganta@andand.in</cp:lastModifiedBy>
  <cp:revision>30</cp:revision>
  <dcterms:created xsi:type="dcterms:W3CDTF">2020-03-27T03:16:09Z</dcterms:created>
  <dcterms:modified xsi:type="dcterms:W3CDTF">2020-03-29T19:06:17Z</dcterms:modified>
</cp:coreProperties>
</file>